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D0_8E0DCE71.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webextensions/webextension1.xml" ContentType="application/vnd.ms-office.webextension+xml"/>
  <Override PartName="/ppt/notesSlides/notesSlide4.xml" ContentType="application/vnd.openxmlformats-officedocument.presentationml.notesSlide+xml"/>
  <Override PartName="/ppt/comments/modernComment_1D2_B1195D41.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comments/modernComment_1DC_5FEA9F41.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comments/modernComment_1DA_C035B901.xml" ContentType="application/vnd.ms-powerpoint.comment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8.xml" ContentType="application/vnd.openxmlformats-officedocument.presentationml.notesSlide+xml"/>
  <Override PartName="/ppt/comments/modernComment_1DB_31A39A62.xml" ContentType="application/vnd.ms-powerpoint.comment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webextensions/webextension2.xml" ContentType="application/vnd.ms-office.webextension+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5"/>
  </p:notesMasterIdLst>
  <p:handoutMasterIdLst>
    <p:handoutMasterId r:id="rId26"/>
  </p:handoutMasterIdLst>
  <p:sldIdLst>
    <p:sldId id="353" r:id="rId5"/>
    <p:sldId id="464" r:id="rId6"/>
    <p:sldId id="478" r:id="rId7"/>
    <p:sldId id="466" r:id="rId8"/>
    <p:sldId id="467" r:id="rId9"/>
    <p:sldId id="468" r:id="rId10"/>
    <p:sldId id="471" r:id="rId11"/>
    <p:sldId id="463" r:id="rId12"/>
    <p:sldId id="476" r:id="rId13"/>
    <p:sldId id="482" r:id="rId14"/>
    <p:sldId id="483" r:id="rId15"/>
    <p:sldId id="480" r:id="rId16"/>
    <p:sldId id="462" r:id="rId17"/>
    <p:sldId id="469" r:id="rId18"/>
    <p:sldId id="472" r:id="rId19"/>
    <p:sldId id="473" r:id="rId20"/>
    <p:sldId id="474" r:id="rId21"/>
    <p:sldId id="475" r:id="rId22"/>
    <p:sldId id="477" r:id="rId23"/>
    <p:sldId id="481" r:id="rId24"/>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65978F-3201-0A97-6616-76A02BAFD18C}" name="Allen, Dani [Univ Ctr]" initials="DA" userId="S::dallen@uwsp.edu::e2af76f1-cb42-4dd3-aee4-310a35e35712" providerId="AD"/>
  <p188:author id="{F71571E5-7FC7-0E2B-75DB-03F7CECA6D46}" name="Burgess, Missy" initials="BM" userId="S::mburgess@uwsp.edu::92eccffc-67de-4a4d-971f-5525274a70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032AF-5B9E-444F-8C89-3927B9057395}" v="10" dt="2026-06-29T12:23:31.911"/>
    <p1510:client id="{7FF5DFFC-4F86-751D-228E-D402254D5A25}" v="53" dt="2026-06-29T00:26:58.6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95278" autoAdjust="0"/>
  </p:normalViewPr>
  <p:slideViewPr>
    <p:cSldViewPr snapToGrid="0">
      <p:cViewPr varScale="1">
        <p:scale>
          <a:sx n="102" d="100"/>
          <a:sy n="102" d="100"/>
        </p:scale>
        <p:origin x="948"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p:cViewPr varScale="1">
        <p:scale>
          <a:sx n="65" d="100"/>
          <a:sy n="65" d="100"/>
        </p:scale>
        <p:origin x="2299"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4.xml"/></Relationships>
</file>

<file path=ppt/comments/modernComment_1D0_8E0DCE71.xml><?xml version="1.0" encoding="utf-8"?>
<p188:cmLst xmlns:a="http://schemas.openxmlformats.org/drawingml/2006/main" xmlns:r="http://schemas.openxmlformats.org/officeDocument/2006/relationships" xmlns:p188="http://schemas.microsoft.com/office/powerpoint/2018/8/main">
  <p188:cm id="{455E5811-553A-45D1-B637-0AA848278C2C}" authorId="{F71571E5-7FC7-0E2B-75DB-03F7CECA6D46}" status="resolved" created="2026-06-18T14:51:44.746" complete="100000">
    <pc:sldMkLst xmlns:pc="http://schemas.microsoft.com/office/powerpoint/2013/main/command">
      <pc:docMk/>
      <pc:sldMk cId="2383269489" sldId="464"/>
    </pc:sldMkLst>
    <p188:txBody>
      <a:bodyPr/>
      <a:lstStyle/>
      <a:p>
        <a:r>
          <a:rPr lang="en-US"/>
          <a:t>Add a slide after with a menti- what do you hope to learn today?</a:t>
        </a:r>
      </a:p>
    </p188:txBody>
  </p188:cm>
</p188:cmLst>
</file>

<file path=ppt/comments/modernComment_1D2_B1195D41.xml><?xml version="1.0" encoding="utf-8"?>
<p188:cmLst xmlns:a="http://schemas.openxmlformats.org/drawingml/2006/main" xmlns:r="http://schemas.openxmlformats.org/officeDocument/2006/relationships" xmlns:p188="http://schemas.microsoft.com/office/powerpoint/2018/8/main">
  <p188:cm id="{F6DAE336-4698-4FC9-89AA-A1CBCFF11C00}" authorId="{F71571E5-7FC7-0E2B-75DB-03F7CECA6D46}" status="resolved" created="2026-06-18T14:34:37.603" complete="100000">
    <ac:deMkLst xmlns:ac="http://schemas.microsoft.com/office/drawing/2013/main/command">
      <pc:docMk xmlns:pc="http://schemas.microsoft.com/office/powerpoint/2013/main/command"/>
      <pc:sldMk xmlns:pc="http://schemas.microsoft.com/office/powerpoint/2013/main/command" cId="2971229505" sldId="466"/>
      <ac:graphicFrameMk id="20" creationId="{0C6C5F11-47FB-C10C-8294-D8A38191B7A4}"/>
    </ac:deMkLst>
    <p188:txBody>
      <a:bodyPr/>
      <a:lstStyle/>
      <a:p>
        <a:r>
          <a:rPr lang="en-US"/>
          <a:t>Can we add Front Desk, Marketing, and Student Employment?</a:t>
        </a:r>
      </a:p>
    </p188:txBody>
    <p188:extLst>
      <p:ext xmlns:p="http://schemas.openxmlformats.org/presentationml/2006/main" uri="{57CB4572-C831-44C2-8A1C-0ADB6CCDFE69}">
        <p223:reactions xmlns:p223="http://schemas.microsoft.com/office/powerpoint/2022/03/main">
          <p223:rxn type="👍">
            <p223:instance time="2026-06-18T14:38:58.001" authorId="{4E65978F-3201-0A97-6616-76A02BAFD18C}"/>
          </p223:rxn>
        </p223:reactions>
      </p:ext>
    </p188:extLst>
  </p188:cm>
</p188:cmLst>
</file>

<file path=ppt/comments/modernComment_1DA_C035B901.xml><?xml version="1.0" encoding="utf-8"?>
<p188:cmLst xmlns:a="http://schemas.openxmlformats.org/drawingml/2006/main" xmlns:r="http://schemas.openxmlformats.org/officeDocument/2006/relationships" xmlns:p188="http://schemas.microsoft.com/office/powerpoint/2018/8/main">
  <p188:cm id="{E3D32DE0-5B7E-49F2-A0E3-5776B7C82B41}" authorId="{4E65978F-3201-0A97-6616-76A02BAFD18C}" status="resolved" created="2026-06-18T14:43:32.759" complete="100000">
    <ac:deMkLst xmlns:ac="http://schemas.microsoft.com/office/drawing/2013/main/command">
      <pc:docMk xmlns:pc="http://schemas.microsoft.com/office/powerpoint/2013/main/command"/>
      <pc:sldMk xmlns:pc="http://schemas.microsoft.com/office/powerpoint/2013/main/command" cId="3224746241" sldId="474"/>
      <ac:graphicFrameMk id="15" creationId="{A5561957-3E34-4A1D-9998-ADF24AA985AD}"/>
    </ac:deMkLst>
    <p188:replyLst>
      <p188:reply id="{AC60A6FE-BD15-48B8-87F6-8B9B79984B19}" authorId="{F71571E5-7FC7-0E2B-75DB-03F7CECA6D46}" created="2026-06-18T14:45:58.605">
        <p188:txBody>
          <a:bodyPr/>
          <a:lstStyle/>
          <a:p>
            <a:r>
              <a:rPr lang="en-US"/>
              <a:t>Can you fix this to make it look better?</a:t>
            </a:r>
          </a:p>
        </p188:txBody>
        <p188:extLst>
          <p:ext xmlns:p="http://schemas.openxmlformats.org/presentationml/2006/main" uri="{57CB4572-C831-44C2-8A1C-0ADB6CCDFE69}">
            <p223:reactions xmlns:p223="http://schemas.microsoft.com/office/powerpoint/2022/03/main">
              <p223:rxn type="👍">
                <p223:instance time="2026-06-18T14:53:30.410" authorId="{4E65978F-3201-0A97-6616-76A02BAFD18C}"/>
              </p223:rxn>
            </p223:reactions>
          </p:ext>
        </p188:extLst>
      </p188:reply>
    </p188:replyLst>
    <p188:txBody>
      <a:bodyPr/>
      <a:lstStyle/>
      <a:p>
        <a:r>
          <a:rPr lang="en-US"/>
          <a:t>Somehow I don’t have a single picture of a uc stole. Do you?</a:t>
        </a:r>
      </a:p>
    </p188:txBody>
  </p188:cm>
</p188:cmLst>
</file>

<file path=ppt/comments/modernComment_1DB_31A39A62.xml><?xml version="1.0" encoding="utf-8"?>
<p188:cmLst xmlns:a="http://schemas.openxmlformats.org/drawingml/2006/main" xmlns:r="http://schemas.openxmlformats.org/officeDocument/2006/relationships" xmlns:p188="http://schemas.microsoft.com/office/powerpoint/2018/8/main">
  <p188:cm id="{35DE17CE-9039-465B-BF79-F4354AB445B8}" authorId="{F71571E5-7FC7-0E2B-75DB-03F7CECA6D46}" status="resolved" created="2026-06-18T14:49:27.012" complete="100000">
    <ac:deMkLst xmlns:ac="http://schemas.microsoft.com/office/drawing/2013/main/command">
      <pc:docMk xmlns:pc="http://schemas.microsoft.com/office/powerpoint/2013/main/command"/>
      <pc:sldMk xmlns:pc="http://schemas.microsoft.com/office/powerpoint/2013/main/command" cId="832805474" sldId="475"/>
      <ac:spMk id="3" creationId="{5E5F7820-9333-8D8E-3690-AB89EFBF4506}"/>
    </ac:deMkLst>
    <p188:txBody>
      <a:bodyPr/>
      <a:lstStyle/>
      <a:p>
        <a:r>
          <a:rPr lang="en-US"/>
          <a:t>Make this one look a little better!</a:t>
        </a:r>
      </a:p>
    </p188:txBody>
    <p188:extLst>
      <p:ext xmlns:p="http://schemas.openxmlformats.org/presentationml/2006/main" uri="{57CB4572-C831-44C2-8A1C-0ADB6CCDFE69}">
        <p223:reactions xmlns:p223="http://schemas.microsoft.com/office/powerpoint/2022/03/main">
          <p223:rxn type="👍">
            <p223:instance time="2026-06-18T14:50:41.229" authorId="{4E65978F-3201-0A97-6616-76A02BAFD18C}"/>
          </p223:rxn>
        </p223:reactions>
      </p:ext>
    </p188:extLst>
  </p188:cm>
  <p188:cm id="{2CD46135-2798-4CF3-B3F7-EA565D6035AB}" authorId="{F71571E5-7FC7-0E2B-75DB-03F7CECA6D46}" status="resolved" created="2026-06-18T14:51:17.199" complete="100000">
    <pc:sldMkLst xmlns:pc="http://schemas.microsoft.com/office/powerpoint/2013/main/command">
      <pc:docMk/>
      <pc:sldMk cId="832805474" sldId="475"/>
    </pc:sldMkLst>
    <p188:txBody>
      <a:bodyPr/>
      <a:lstStyle/>
      <a:p>
        <a:r>
          <a:rPr lang="en-US"/>
          <a:t>Add the next slide with a menti- what did you learn today?- mentimeter.com</a:t>
        </a:r>
      </a:p>
    </p188:txBody>
    <p188:extLst>
      <p:ext xmlns:p="http://schemas.openxmlformats.org/presentationml/2006/main" uri="{57CB4572-C831-44C2-8A1C-0ADB6CCDFE69}">
        <p223:reactions xmlns:p223="http://schemas.microsoft.com/office/powerpoint/2022/03/main">
          <p223:rxn type="👍">
            <p223:instance time="2026-06-18T15:49:37.024" authorId="{4E65978F-3201-0A97-6616-76A02BAFD18C}"/>
          </p223:rxn>
        </p223:reactions>
      </p:ext>
    </p188:extLst>
  </p188:cm>
</p188:cmLst>
</file>

<file path=ppt/comments/modernComment_1DC_5FEA9F41.xml><?xml version="1.0" encoding="utf-8"?>
<p188:cmLst xmlns:a="http://schemas.openxmlformats.org/drawingml/2006/main" xmlns:r="http://schemas.openxmlformats.org/officeDocument/2006/relationships" xmlns:p188="http://schemas.microsoft.com/office/powerpoint/2018/8/main">
  <p188:cm id="{89D2DA10-478F-43BC-AB0B-0E7F8911EBBF}" authorId="{F71571E5-7FC7-0E2B-75DB-03F7CECA6D46}" status="resolved" created="2026-06-18T14:52:41.419" complete="100000">
    <pc:sldMkLst xmlns:pc="http://schemas.microsoft.com/office/powerpoint/2013/main/command">
      <pc:docMk/>
      <pc:sldMk cId="1609211713" sldId="476"/>
    </pc:sldMkLst>
    <p188:txBody>
      <a:bodyPr/>
      <a:lstStyle/>
      <a:p>
        <a:r>
          <a:rPr lang="en-US"/>
          <a:t>Maybe add a slide with the SuperStaff Training Agenda?</a:t>
        </a:r>
      </a:p>
    </p188:txBody>
  </p188:cm>
</p188:cmLst>
</file>

<file path=ppt/diagrams/_rels/data12.xml.rels><?xml version="1.0" encoding="UTF-8" standalone="yes"?>
<Relationships xmlns="http://schemas.openxmlformats.org/package/2006/relationships"><Relationship Id="rId1" Type="http://schemas.openxmlformats.org/officeDocument/2006/relationships/image" Target="../media/image15.jpg"/></Relationships>
</file>

<file path=ppt/diagrams/_rels/drawing12.xml.rels><?xml version="1.0" encoding="UTF-8" standalone="yes"?>
<Relationships xmlns="http://schemas.openxmlformats.org/package/2006/relationships"><Relationship Id="rId1" Type="http://schemas.openxmlformats.org/officeDocument/2006/relationships/image" Target="../media/image15.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65E90-1F0F-4341-911B-56D03E4D4864}" type="doc">
      <dgm:prSet loTypeId="urn:microsoft.com/office/officeart/2024/layout/NumberedTitleList" loCatId="list" qsTypeId="urn:microsoft.com/office/officeart/2005/8/quickstyle/simple1" qsCatId="simple" csTypeId="urn:microsoft.com/office/officeart/2005/8/colors/colorful1" csCatId="colorful" phldr="1"/>
      <dgm:spPr/>
      <dgm:t>
        <a:bodyPr/>
        <a:lstStyle/>
        <a:p>
          <a:endParaRPr lang="en-US"/>
        </a:p>
      </dgm:t>
    </dgm:pt>
    <dgm:pt modelId="{5682D5B8-A122-4484-AB5D-1795E3F8C372}">
      <dgm:prSet phldrT="[Text]"/>
      <dgm:spPr/>
      <dgm:t>
        <a:bodyPr/>
        <a:lstStyle/>
        <a:p>
          <a:pPr>
            <a:buAutoNum type="arabicPeriod"/>
          </a:pPr>
          <a:r>
            <a:rPr lang="en-US" dirty="0"/>
            <a:t>New or experienced?</a:t>
          </a:r>
        </a:p>
      </dgm:t>
      <dgm:extLst>
        <a:ext uri="{E40237B7-FDA0-4F09-8148-C483321AD2D9}">
          <dgm14:cNvPr xmlns:dgm14="http://schemas.microsoft.com/office/drawing/2010/diagram" id="0" name="" descr="Four text boxes indicate question prompts: 1) Are you new or experienced, 2) are you HR or a campus department, 3) do you manage a small team or a big team, and 4) do you supervise undergrads, grads, or both?"/>
        </a:ext>
      </dgm:extLst>
    </dgm:pt>
    <dgm:pt modelId="{08A5E42F-55EE-4DE9-A9B3-487EA806D39C}" type="parTrans" cxnId="{C29811FD-8BF5-4CF7-993D-4C5EEBFBB559}">
      <dgm:prSet/>
      <dgm:spPr/>
      <dgm:t>
        <a:bodyPr/>
        <a:lstStyle/>
        <a:p>
          <a:endParaRPr lang="en-US"/>
        </a:p>
      </dgm:t>
    </dgm:pt>
    <dgm:pt modelId="{C70E9453-3D40-4DAF-9BA6-BA9DA5007EBB}" type="sibTrans" cxnId="{C29811FD-8BF5-4CF7-993D-4C5EEBFBB559}">
      <dgm:prSet phldrT="01" phldr="0"/>
      <dgm:spPr/>
      <dgm:t>
        <a:bodyPr/>
        <a:lstStyle/>
        <a:p>
          <a:r>
            <a:t>01</a:t>
          </a:r>
        </a:p>
      </dgm:t>
    </dgm:pt>
    <dgm:pt modelId="{E9714B7B-6989-47E4-95F1-00BEB88CA6CD}">
      <dgm:prSet/>
      <dgm:spPr/>
      <dgm:t>
        <a:bodyPr/>
        <a:lstStyle/>
        <a:p>
          <a:r>
            <a:rPr lang="en-US" dirty="0"/>
            <a:t>HR or a campus department?</a:t>
          </a:r>
        </a:p>
      </dgm:t>
      <dgm:extLst>
        <a:ext uri="{E40237B7-FDA0-4F09-8148-C483321AD2D9}">
          <dgm14:cNvPr xmlns:dgm14="http://schemas.microsoft.com/office/drawing/2010/diagram" id="0" name="" descr="New or experienced?&#10;HR or a campus department?&#10;Small team or a big team?&#10;Supervise undergrads, grads, or both?"/>
        </a:ext>
      </dgm:extLst>
    </dgm:pt>
    <dgm:pt modelId="{67953D7D-71A8-4E9E-8DBA-1E35A9162AAF}" type="parTrans" cxnId="{267CFD72-E7D6-4075-8F0E-EE88B4147A86}">
      <dgm:prSet/>
      <dgm:spPr/>
      <dgm:t>
        <a:bodyPr/>
        <a:lstStyle/>
        <a:p>
          <a:endParaRPr lang="en-US"/>
        </a:p>
      </dgm:t>
    </dgm:pt>
    <dgm:pt modelId="{B35A280B-2618-4BFA-989A-F803AE46A241}" type="sibTrans" cxnId="{267CFD72-E7D6-4075-8F0E-EE88B4147A86}">
      <dgm:prSet phldrT="02" phldr="0"/>
      <dgm:spPr/>
      <dgm:t>
        <a:bodyPr/>
        <a:lstStyle/>
        <a:p>
          <a:r>
            <a:rPr lang="en-US"/>
            <a:t>02</a:t>
          </a:r>
        </a:p>
      </dgm:t>
    </dgm:pt>
    <dgm:pt modelId="{53C8FAF7-F9FE-4BA9-A39E-A69006D8F466}">
      <dgm:prSet/>
      <dgm:spPr/>
      <dgm:t>
        <a:bodyPr/>
        <a:lstStyle/>
        <a:p>
          <a:r>
            <a:rPr lang="en-US" dirty="0">
              <a:latin typeface="+mn-lt"/>
            </a:rPr>
            <a:t>Small team or a big team?</a:t>
          </a:r>
        </a:p>
      </dgm:t>
      <dgm:extLst>
        <a:ext uri="{E40237B7-FDA0-4F09-8148-C483321AD2D9}">
          <dgm14:cNvPr xmlns:dgm14="http://schemas.microsoft.com/office/drawing/2010/diagram" id="0" name="" descr="New or experienced?&#10;HR or a campus department?&#10;Small team or a big team?&#10;Supervise undergrads, grads, or both?"/>
        </a:ext>
      </dgm:extLst>
    </dgm:pt>
    <dgm:pt modelId="{51E382DC-369B-4518-84B1-8405E8A10585}" type="parTrans" cxnId="{5489C942-0E59-4589-911A-6CE0A4594E24}">
      <dgm:prSet/>
      <dgm:spPr/>
      <dgm:t>
        <a:bodyPr/>
        <a:lstStyle/>
        <a:p>
          <a:endParaRPr lang="en-US"/>
        </a:p>
      </dgm:t>
    </dgm:pt>
    <dgm:pt modelId="{B4F4840C-C1E3-4725-8283-731677C46D62}" type="sibTrans" cxnId="{5489C942-0E59-4589-911A-6CE0A4594E24}">
      <dgm:prSet phldrT="03" phldr="0"/>
      <dgm:spPr/>
      <dgm:t>
        <a:bodyPr/>
        <a:lstStyle/>
        <a:p>
          <a:r>
            <a:rPr lang="en-US"/>
            <a:t>03</a:t>
          </a:r>
        </a:p>
      </dgm:t>
    </dgm:pt>
    <dgm:pt modelId="{7BA82A79-BF3E-4632-810F-C4269270D031}">
      <dgm:prSet/>
      <dgm:spPr/>
      <dgm:t>
        <a:bodyPr/>
        <a:lstStyle/>
        <a:p>
          <a:pPr rtl="0"/>
          <a:r>
            <a:rPr lang="en-US" dirty="0">
              <a:latin typeface="+mn-lt"/>
            </a:rPr>
            <a:t>Supervise undergrads, grads, or both?</a:t>
          </a:r>
        </a:p>
      </dgm:t>
      <dgm:extLst>
        <a:ext uri="{E40237B7-FDA0-4F09-8148-C483321AD2D9}">
          <dgm14:cNvPr xmlns:dgm14="http://schemas.microsoft.com/office/drawing/2010/diagram" id="0" name="" descr="New or experienced?&#10;HR or a campus department?&#10;Small team or a big team?&#10;Supervise undergrads, grads, or both?"/>
        </a:ext>
      </dgm:extLst>
    </dgm:pt>
    <dgm:pt modelId="{5DFAAA27-AA1B-4A13-8841-FD103B5FE17C}" type="parTrans" cxnId="{C27646CD-66ED-4841-ACF0-6CA5164734D4}">
      <dgm:prSet/>
      <dgm:spPr/>
      <dgm:t>
        <a:bodyPr/>
        <a:lstStyle/>
        <a:p>
          <a:endParaRPr lang="en-US"/>
        </a:p>
      </dgm:t>
    </dgm:pt>
    <dgm:pt modelId="{5BAABC50-BA1E-4E51-8D51-21E7E4E2C733}" type="sibTrans" cxnId="{C27646CD-66ED-4841-ACF0-6CA5164734D4}">
      <dgm:prSet phldrT="04" phldr="0"/>
      <dgm:spPr/>
      <dgm:t>
        <a:bodyPr/>
        <a:lstStyle/>
        <a:p>
          <a:r>
            <a:rPr lang="en-US"/>
            <a:t>04</a:t>
          </a:r>
        </a:p>
      </dgm:t>
    </dgm:pt>
    <dgm:pt modelId="{224F0C14-152F-4583-81C0-E11153E26F19}" type="pres">
      <dgm:prSet presAssocID="{38465E90-1F0F-4341-911B-56D03E4D4864}" presName="Name0" presStyleCnt="0">
        <dgm:presLayoutVars>
          <dgm:dir/>
          <dgm:animLvl val="lvl"/>
          <dgm:resizeHandles val="exact"/>
        </dgm:presLayoutVars>
      </dgm:prSet>
      <dgm:spPr/>
    </dgm:pt>
    <dgm:pt modelId="{14FB1030-5DB6-471E-ACBF-2D16D85B874E}" type="pres">
      <dgm:prSet presAssocID="{5682D5B8-A122-4484-AB5D-1795E3F8C372}" presName="compositeNode" presStyleCnt="0">
        <dgm:presLayoutVars>
          <dgm:bulletEnabled val="1"/>
        </dgm:presLayoutVars>
      </dgm:prSet>
      <dgm:spPr/>
    </dgm:pt>
    <dgm:pt modelId="{C0A2035C-9629-421B-8F5E-4F6F8EFDC8F4}" type="pres">
      <dgm:prSet presAssocID="{5682D5B8-A122-4484-AB5D-1795E3F8C372}" presName="bgRect" presStyleLbl="fgAcc1" presStyleIdx="0" presStyleCnt="4"/>
      <dgm:spPr/>
    </dgm:pt>
    <dgm:pt modelId="{9CFA6FFA-CC90-4944-8968-E443BD2FF706}" type="pres">
      <dgm:prSet presAssocID="{C70E9453-3D40-4DAF-9BA6-BA9DA5007EBB}" presName="sibTransNodeCircle" presStyleLbl="alignNode1" presStyleIdx="0" presStyleCnt="4">
        <dgm:presLayoutVars>
          <dgm:chMax val="0"/>
          <dgm:bulletEnabled/>
        </dgm:presLayoutVars>
      </dgm:prSet>
      <dgm:spPr/>
    </dgm:pt>
    <dgm:pt modelId="{9A962E1E-E786-4FB0-8676-A327D9A3EDCF}" type="pres">
      <dgm:prSet presAssocID="{5682D5B8-A122-4484-AB5D-1795E3F8C372}" presName="nodeText" presStyleLbl="bgAccFollowNode1" presStyleIdx="0" presStyleCnt="0">
        <dgm:presLayoutVars>
          <dgm:bulletEnabled val="1"/>
        </dgm:presLayoutVars>
      </dgm:prSet>
      <dgm:spPr/>
    </dgm:pt>
    <dgm:pt modelId="{41BF7033-6FB8-4593-9DDA-F0DABBF3E336}" type="pres">
      <dgm:prSet presAssocID="{C70E9453-3D40-4DAF-9BA6-BA9DA5007EBB}" presName="sibTrans" presStyleCnt="0"/>
      <dgm:spPr/>
    </dgm:pt>
    <dgm:pt modelId="{1B47729A-B097-4445-B9A1-8A228EFD773F}" type="pres">
      <dgm:prSet presAssocID="{E9714B7B-6989-47E4-95F1-00BEB88CA6CD}" presName="compositeNode" presStyleCnt="0">
        <dgm:presLayoutVars>
          <dgm:bulletEnabled val="1"/>
        </dgm:presLayoutVars>
      </dgm:prSet>
      <dgm:spPr/>
    </dgm:pt>
    <dgm:pt modelId="{19C25BCE-51E6-4C59-8245-781B6AD65D65}" type="pres">
      <dgm:prSet presAssocID="{E9714B7B-6989-47E4-95F1-00BEB88CA6CD}" presName="bgRect" presStyleLbl="fgAcc1" presStyleIdx="1" presStyleCnt="4"/>
      <dgm:spPr/>
    </dgm:pt>
    <dgm:pt modelId="{02080DE9-03E0-445B-9B9C-8F671E9786E0}" type="pres">
      <dgm:prSet presAssocID="{B35A280B-2618-4BFA-989A-F803AE46A241}" presName="sibTransNodeCircle" presStyleLbl="alignNode1" presStyleIdx="1" presStyleCnt="4">
        <dgm:presLayoutVars>
          <dgm:chMax val="0"/>
          <dgm:bulletEnabled/>
        </dgm:presLayoutVars>
      </dgm:prSet>
      <dgm:spPr/>
    </dgm:pt>
    <dgm:pt modelId="{7528B789-43FB-45BA-AB07-781954A01DC7}" type="pres">
      <dgm:prSet presAssocID="{E9714B7B-6989-47E4-95F1-00BEB88CA6CD}" presName="nodeText" presStyleLbl="bgAccFollowNode1" presStyleIdx="0" presStyleCnt="0">
        <dgm:presLayoutVars>
          <dgm:bulletEnabled val="1"/>
        </dgm:presLayoutVars>
      </dgm:prSet>
      <dgm:spPr/>
    </dgm:pt>
    <dgm:pt modelId="{FBB8D0CA-5E92-46DD-B449-B1A53DC12AE9}" type="pres">
      <dgm:prSet presAssocID="{B35A280B-2618-4BFA-989A-F803AE46A241}" presName="sibTrans" presStyleCnt="0"/>
      <dgm:spPr/>
    </dgm:pt>
    <dgm:pt modelId="{663CD132-843A-4106-A64D-BA001739B859}" type="pres">
      <dgm:prSet presAssocID="{53C8FAF7-F9FE-4BA9-A39E-A69006D8F466}" presName="compositeNode" presStyleCnt="0">
        <dgm:presLayoutVars>
          <dgm:bulletEnabled val="1"/>
        </dgm:presLayoutVars>
      </dgm:prSet>
      <dgm:spPr/>
    </dgm:pt>
    <dgm:pt modelId="{BE217598-0A49-4CB3-95E0-6BACFD871C0D}" type="pres">
      <dgm:prSet presAssocID="{53C8FAF7-F9FE-4BA9-A39E-A69006D8F466}" presName="bgRect" presStyleLbl="fgAcc1" presStyleIdx="2" presStyleCnt="4"/>
      <dgm:spPr/>
    </dgm:pt>
    <dgm:pt modelId="{3FFB206A-B9BD-4A2C-8B3E-92C41F5D72A8}" type="pres">
      <dgm:prSet presAssocID="{B4F4840C-C1E3-4725-8283-731677C46D62}" presName="sibTransNodeCircle" presStyleLbl="alignNode1" presStyleIdx="2" presStyleCnt="4">
        <dgm:presLayoutVars>
          <dgm:chMax val="0"/>
          <dgm:bulletEnabled/>
        </dgm:presLayoutVars>
      </dgm:prSet>
      <dgm:spPr/>
    </dgm:pt>
    <dgm:pt modelId="{3913B29F-17F5-4915-AA25-76E037EB4651}" type="pres">
      <dgm:prSet presAssocID="{53C8FAF7-F9FE-4BA9-A39E-A69006D8F466}" presName="nodeText" presStyleLbl="bgAccFollowNode1" presStyleIdx="0" presStyleCnt="0">
        <dgm:presLayoutVars>
          <dgm:bulletEnabled val="1"/>
        </dgm:presLayoutVars>
      </dgm:prSet>
      <dgm:spPr/>
    </dgm:pt>
    <dgm:pt modelId="{B35A3431-6127-434B-BDE2-DB00C41A3CCA}" type="pres">
      <dgm:prSet presAssocID="{B4F4840C-C1E3-4725-8283-731677C46D62}" presName="sibTrans" presStyleCnt="0"/>
      <dgm:spPr/>
    </dgm:pt>
    <dgm:pt modelId="{05EC856B-F0F3-4234-898A-9CC82C90417D}" type="pres">
      <dgm:prSet presAssocID="{7BA82A79-BF3E-4632-810F-C4269270D031}" presName="compositeNode" presStyleCnt="0">
        <dgm:presLayoutVars>
          <dgm:bulletEnabled val="1"/>
        </dgm:presLayoutVars>
      </dgm:prSet>
      <dgm:spPr/>
    </dgm:pt>
    <dgm:pt modelId="{0B86D6D4-67DC-45DF-A5F5-02D0BAB23680}" type="pres">
      <dgm:prSet presAssocID="{7BA82A79-BF3E-4632-810F-C4269270D031}" presName="bgRect" presStyleLbl="fgAcc1" presStyleIdx="3" presStyleCnt="4"/>
      <dgm:spPr/>
    </dgm:pt>
    <dgm:pt modelId="{1A3CEA78-31DA-4278-BC4F-7781267C3791}" type="pres">
      <dgm:prSet presAssocID="{5BAABC50-BA1E-4E51-8D51-21E7E4E2C733}" presName="sibTransNodeCircle" presStyleLbl="alignNode1" presStyleIdx="3" presStyleCnt="4">
        <dgm:presLayoutVars>
          <dgm:chMax val="0"/>
          <dgm:bulletEnabled/>
        </dgm:presLayoutVars>
      </dgm:prSet>
      <dgm:spPr/>
    </dgm:pt>
    <dgm:pt modelId="{B4275BE3-016C-4D79-9078-A6C52D0EC59B}" type="pres">
      <dgm:prSet presAssocID="{7BA82A79-BF3E-4632-810F-C4269270D031}" presName="nodeText" presStyleLbl="bgAccFollowNode1" presStyleIdx="0" presStyleCnt="0">
        <dgm:presLayoutVars>
          <dgm:bulletEnabled val="1"/>
        </dgm:presLayoutVars>
      </dgm:prSet>
      <dgm:spPr/>
    </dgm:pt>
  </dgm:ptLst>
  <dgm:cxnLst>
    <dgm:cxn modelId="{A2618D04-4511-4F5D-ACFD-437A24745585}" type="presOf" srcId="{5BAABC50-BA1E-4E51-8D51-21E7E4E2C733}" destId="{1A3CEA78-31DA-4278-BC4F-7781267C3791}" srcOrd="0" destOrd="0" presId="urn:microsoft.com/office/officeart/2024/layout/NumberedTitleList"/>
    <dgm:cxn modelId="{ED3E770A-6836-40DE-92E2-587A5BBEB87F}" type="presOf" srcId="{5682D5B8-A122-4484-AB5D-1795E3F8C372}" destId="{9A962E1E-E786-4FB0-8676-A327D9A3EDCF}" srcOrd="1" destOrd="0" presId="urn:microsoft.com/office/officeart/2024/layout/NumberedTitleList"/>
    <dgm:cxn modelId="{290D5B0B-BCC0-4387-B61C-F4DE30AD3880}" type="presOf" srcId="{53C8FAF7-F9FE-4BA9-A39E-A69006D8F466}" destId="{3913B29F-17F5-4915-AA25-76E037EB4651}" srcOrd="1" destOrd="0" presId="urn:microsoft.com/office/officeart/2024/layout/NumberedTitleList"/>
    <dgm:cxn modelId="{ADC29F0F-A059-48CF-8BE9-F729A0286C64}" type="presOf" srcId="{5682D5B8-A122-4484-AB5D-1795E3F8C372}" destId="{C0A2035C-9629-421B-8F5E-4F6F8EFDC8F4}" srcOrd="0" destOrd="0" presId="urn:microsoft.com/office/officeart/2024/layout/NumberedTitleList"/>
    <dgm:cxn modelId="{849D3133-6EBF-4131-919D-24C1902893AD}" type="presOf" srcId="{C70E9453-3D40-4DAF-9BA6-BA9DA5007EBB}" destId="{9CFA6FFA-CC90-4944-8968-E443BD2FF706}" srcOrd="0" destOrd="0" presId="urn:microsoft.com/office/officeart/2024/layout/NumberedTitleList"/>
    <dgm:cxn modelId="{67734F38-D602-4175-87DF-FBE6A676A2A8}" type="presOf" srcId="{7BA82A79-BF3E-4632-810F-C4269270D031}" destId="{B4275BE3-016C-4D79-9078-A6C52D0EC59B}" srcOrd="1" destOrd="0" presId="urn:microsoft.com/office/officeart/2024/layout/NumberedTitleList"/>
    <dgm:cxn modelId="{F31A5F40-BB8C-413A-94AD-2714AF923C45}" type="presOf" srcId="{53C8FAF7-F9FE-4BA9-A39E-A69006D8F466}" destId="{BE217598-0A49-4CB3-95E0-6BACFD871C0D}" srcOrd="0" destOrd="0" presId="urn:microsoft.com/office/officeart/2024/layout/NumberedTitleList"/>
    <dgm:cxn modelId="{5489C942-0E59-4589-911A-6CE0A4594E24}" srcId="{38465E90-1F0F-4341-911B-56D03E4D4864}" destId="{53C8FAF7-F9FE-4BA9-A39E-A69006D8F466}" srcOrd="2" destOrd="0" parTransId="{51E382DC-369B-4518-84B1-8405E8A10585}" sibTransId="{B4F4840C-C1E3-4725-8283-731677C46D62}"/>
    <dgm:cxn modelId="{FBD0AC64-90E8-4C83-BE22-3A444912843F}" type="presOf" srcId="{7BA82A79-BF3E-4632-810F-C4269270D031}" destId="{0B86D6D4-67DC-45DF-A5F5-02D0BAB23680}" srcOrd="0" destOrd="0" presId="urn:microsoft.com/office/officeart/2024/layout/NumberedTitleList"/>
    <dgm:cxn modelId="{554D784F-4816-44BA-83C7-59F2324FDF44}" type="presOf" srcId="{B35A280B-2618-4BFA-989A-F803AE46A241}" destId="{02080DE9-03E0-445B-9B9C-8F671E9786E0}" srcOrd="0" destOrd="0" presId="urn:microsoft.com/office/officeart/2024/layout/NumberedTitleList"/>
    <dgm:cxn modelId="{267CFD72-E7D6-4075-8F0E-EE88B4147A86}" srcId="{38465E90-1F0F-4341-911B-56D03E4D4864}" destId="{E9714B7B-6989-47E4-95F1-00BEB88CA6CD}" srcOrd="1" destOrd="0" parTransId="{67953D7D-71A8-4E9E-8DBA-1E35A9162AAF}" sibTransId="{B35A280B-2618-4BFA-989A-F803AE46A241}"/>
    <dgm:cxn modelId="{3346E176-77E0-40B9-8FE1-BEFBCC4A57C4}" type="presOf" srcId="{E9714B7B-6989-47E4-95F1-00BEB88CA6CD}" destId="{19C25BCE-51E6-4C59-8245-781B6AD65D65}" srcOrd="0" destOrd="0" presId="urn:microsoft.com/office/officeart/2024/layout/NumberedTitleList"/>
    <dgm:cxn modelId="{7F30428F-7BAC-4E0A-A9BB-8EEBBA27ADF1}" type="presOf" srcId="{E9714B7B-6989-47E4-95F1-00BEB88CA6CD}" destId="{7528B789-43FB-45BA-AB07-781954A01DC7}" srcOrd="1" destOrd="0" presId="urn:microsoft.com/office/officeart/2024/layout/NumberedTitleList"/>
    <dgm:cxn modelId="{FEB31ECD-299E-40CC-B58C-4840EBE8F6BE}" type="presOf" srcId="{B4F4840C-C1E3-4725-8283-731677C46D62}" destId="{3FFB206A-B9BD-4A2C-8B3E-92C41F5D72A8}" srcOrd="0" destOrd="0" presId="urn:microsoft.com/office/officeart/2024/layout/NumberedTitleList"/>
    <dgm:cxn modelId="{C27646CD-66ED-4841-ACF0-6CA5164734D4}" srcId="{38465E90-1F0F-4341-911B-56D03E4D4864}" destId="{7BA82A79-BF3E-4632-810F-C4269270D031}" srcOrd="3" destOrd="0" parTransId="{5DFAAA27-AA1B-4A13-8841-FD103B5FE17C}" sibTransId="{5BAABC50-BA1E-4E51-8D51-21E7E4E2C733}"/>
    <dgm:cxn modelId="{54F6CCDB-ADEE-4763-8C59-A9B0D4FFAE4E}" type="presOf" srcId="{38465E90-1F0F-4341-911B-56D03E4D4864}" destId="{224F0C14-152F-4583-81C0-E11153E26F19}" srcOrd="0" destOrd="0" presId="urn:microsoft.com/office/officeart/2024/layout/NumberedTitleList"/>
    <dgm:cxn modelId="{C29811FD-8BF5-4CF7-993D-4C5EEBFBB559}" srcId="{38465E90-1F0F-4341-911B-56D03E4D4864}" destId="{5682D5B8-A122-4484-AB5D-1795E3F8C372}" srcOrd="0" destOrd="0" parTransId="{08A5E42F-55EE-4DE9-A9B3-487EA806D39C}" sibTransId="{C70E9453-3D40-4DAF-9BA6-BA9DA5007EBB}"/>
    <dgm:cxn modelId="{33B7E4A8-127D-480A-B669-3CBF606C7D31}" type="presParOf" srcId="{224F0C14-152F-4583-81C0-E11153E26F19}" destId="{14FB1030-5DB6-471E-ACBF-2D16D85B874E}" srcOrd="0" destOrd="0" presId="urn:microsoft.com/office/officeart/2024/layout/NumberedTitleList"/>
    <dgm:cxn modelId="{95408F3B-509E-4E7F-B484-922DA618A30E}" type="presParOf" srcId="{14FB1030-5DB6-471E-ACBF-2D16D85B874E}" destId="{C0A2035C-9629-421B-8F5E-4F6F8EFDC8F4}" srcOrd="0" destOrd="0" presId="urn:microsoft.com/office/officeart/2024/layout/NumberedTitleList"/>
    <dgm:cxn modelId="{23CA7F2F-3B32-4D5C-9842-737C7DDDF061}" type="presParOf" srcId="{14FB1030-5DB6-471E-ACBF-2D16D85B874E}" destId="{9CFA6FFA-CC90-4944-8968-E443BD2FF706}" srcOrd="1" destOrd="0" presId="urn:microsoft.com/office/officeart/2024/layout/NumberedTitleList"/>
    <dgm:cxn modelId="{036B4AF4-59FF-4589-99C5-04E7F0EDFB12}" type="presParOf" srcId="{14FB1030-5DB6-471E-ACBF-2D16D85B874E}" destId="{9A962E1E-E786-4FB0-8676-A327D9A3EDCF}" srcOrd="2" destOrd="0" presId="urn:microsoft.com/office/officeart/2024/layout/NumberedTitleList"/>
    <dgm:cxn modelId="{A38432CD-0DBD-48D7-8656-23FDD5629C3B}" type="presParOf" srcId="{224F0C14-152F-4583-81C0-E11153E26F19}" destId="{41BF7033-6FB8-4593-9DDA-F0DABBF3E336}" srcOrd="1" destOrd="0" presId="urn:microsoft.com/office/officeart/2024/layout/NumberedTitleList"/>
    <dgm:cxn modelId="{08B53326-1824-45A7-A5EE-3C2A1DCF9054}" type="presParOf" srcId="{224F0C14-152F-4583-81C0-E11153E26F19}" destId="{1B47729A-B097-4445-B9A1-8A228EFD773F}" srcOrd="2" destOrd="0" presId="urn:microsoft.com/office/officeart/2024/layout/NumberedTitleList"/>
    <dgm:cxn modelId="{C6AE57B8-B791-4C55-A0B9-176F6F673518}" type="presParOf" srcId="{1B47729A-B097-4445-B9A1-8A228EFD773F}" destId="{19C25BCE-51E6-4C59-8245-781B6AD65D65}" srcOrd="0" destOrd="0" presId="urn:microsoft.com/office/officeart/2024/layout/NumberedTitleList"/>
    <dgm:cxn modelId="{086E2584-D7BC-4798-B60A-B1F5B2DACF64}" type="presParOf" srcId="{1B47729A-B097-4445-B9A1-8A228EFD773F}" destId="{02080DE9-03E0-445B-9B9C-8F671E9786E0}" srcOrd="1" destOrd="0" presId="urn:microsoft.com/office/officeart/2024/layout/NumberedTitleList"/>
    <dgm:cxn modelId="{2836E5D6-4B93-42E3-8635-B4B25C7EF134}" type="presParOf" srcId="{1B47729A-B097-4445-B9A1-8A228EFD773F}" destId="{7528B789-43FB-45BA-AB07-781954A01DC7}" srcOrd="2" destOrd="0" presId="urn:microsoft.com/office/officeart/2024/layout/NumberedTitleList"/>
    <dgm:cxn modelId="{97D7D450-99A5-4716-B028-E9F6BD2637F8}" type="presParOf" srcId="{224F0C14-152F-4583-81C0-E11153E26F19}" destId="{FBB8D0CA-5E92-46DD-B449-B1A53DC12AE9}" srcOrd="3" destOrd="0" presId="urn:microsoft.com/office/officeart/2024/layout/NumberedTitleList"/>
    <dgm:cxn modelId="{434B66DD-FDE8-434C-B0E3-EB03326C5C61}" type="presParOf" srcId="{224F0C14-152F-4583-81C0-E11153E26F19}" destId="{663CD132-843A-4106-A64D-BA001739B859}" srcOrd="4" destOrd="0" presId="urn:microsoft.com/office/officeart/2024/layout/NumberedTitleList"/>
    <dgm:cxn modelId="{C2468ABB-EEE5-4C68-B86A-3EDE8DB93683}" type="presParOf" srcId="{663CD132-843A-4106-A64D-BA001739B859}" destId="{BE217598-0A49-4CB3-95E0-6BACFD871C0D}" srcOrd="0" destOrd="0" presId="urn:microsoft.com/office/officeart/2024/layout/NumberedTitleList"/>
    <dgm:cxn modelId="{56328F19-46D9-4AAC-B2A7-39AB2C135068}" type="presParOf" srcId="{663CD132-843A-4106-A64D-BA001739B859}" destId="{3FFB206A-B9BD-4A2C-8B3E-92C41F5D72A8}" srcOrd="1" destOrd="0" presId="urn:microsoft.com/office/officeart/2024/layout/NumberedTitleList"/>
    <dgm:cxn modelId="{3C4A8489-1E26-4B58-ADB5-DF225E93D2AF}" type="presParOf" srcId="{663CD132-843A-4106-A64D-BA001739B859}" destId="{3913B29F-17F5-4915-AA25-76E037EB4651}" srcOrd="2" destOrd="0" presId="urn:microsoft.com/office/officeart/2024/layout/NumberedTitleList"/>
    <dgm:cxn modelId="{0183B5CE-4B05-4923-8C13-ECC8CEB3CD4F}" type="presParOf" srcId="{224F0C14-152F-4583-81C0-E11153E26F19}" destId="{B35A3431-6127-434B-BDE2-DB00C41A3CCA}" srcOrd="5" destOrd="0" presId="urn:microsoft.com/office/officeart/2024/layout/NumberedTitleList"/>
    <dgm:cxn modelId="{AEC4DAD8-9F7A-4B07-B8AB-FBD9DF36BC95}" type="presParOf" srcId="{224F0C14-152F-4583-81C0-E11153E26F19}" destId="{05EC856B-F0F3-4234-898A-9CC82C90417D}" srcOrd="6" destOrd="0" presId="urn:microsoft.com/office/officeart/2024/layout/NumberedTitleList"/>
    <dgm:cxn modelId="{D0F30D1F-30F6-4E7F-84A3-A34B79F720FF}" type="presParOf" srcId="{05EC856B-F0F3-4234-898A-9CC82C90417D}" destId="{0B86D6D4-67DC-45DF-A5F5-02D0BAB23680}" srcOrd="0" destOrd="0" presId="urn:microsoft.com/office/officeart/2024/layout/NumberedTitleList"/>
    <dgm:cxn modelId="{12966588-757D-43FB-ADB2-BD433B60E14B}" type="presParOf" srcId="{05EC856B-F0F3-4234-898A-9CC82C90417D}" destId="{1A3CEA78-31DA-4278-BC4F-7781267C3791}" srcOrd="1" destOrd="0" presId="urn:microsoft.com/office/officeart/2024/layout/NumberedTitleList"/>
    <dgm:cxn modelId="{076D9F1B-A63F-428E-9B76-3F1C61E53E94}" type="presParOf" srcId="{05EC856B-F0F3-4234-898A-9CC82C90417D}" destId="{B4275BE3-016C-4D79-9078-A6C52D0EC59B}" srcOrd="2" destOrd="0" presId="urn:microsoft.com/office/officeart/2024/layout/NumberedTit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2C08C2-8A9B-447B-A52B-BA89A41308D9}" type="doc">
      <dgm:prSet loTypeId="urn:microsoft.com/office/officeart/2008/layout/HorizontalMultiLevelHierarchy" loCatId="hierarchy" qsTypeId="urn:microsoft.com/office/officeart/2005/8/quickstyle/simple1" qsCatId="simple" csTypeId="urn:microsoft.com/office/officeart/2005/8/colors/accent4_4" csCatId="accent4" phldr="1"/>
      <dgm:spPr/>
      <dgm:t>
        <a:bodyPr/>
        <a:lstStyle/>
        <a:p>
          <a:endParaRPr lang="en-US"/>
        </a:p>
      </dgm:t>
    </dgm:pt>
    <dgm:pt modelId="{30755192-6A49-4171-BF56-50D4F12E4D55}">
      <dgm:prSet/>
      <dgm:spPr/>
      <dgm:t>
        <a:bodyPr/>
        <a:lstStyle/>
        <a:p>
          <a:r>
            <a:rPr lang="en-US" b="1" dirty="0"/>
            <a:t>Dreyfus University Center (DUC)</a:t>
          </a:r>
          <a:endParaRPr lang="en-US" dirty="0"/>
        </a:p>
      </dgm:t>
    </dgm:pt>
    <dgm:pt modelId="{E5C13F36-F9E7-43D7-B56A-91894A1B0745}" type="parTrans" cxnId="{32AD747E-B746-42B4-A889-04F5118DE1B8}">
      <dgm:prSet/>
      <dgm:spPr/>
      <dgm:t>
        <a:bodyPr/>
        <a:lstStyle/>
        <a:p>
          <a:endParaRPr lang="en-US">
            <a:solidFill>
              <a:schemeClr val="tx1"/>
            </a:solidFill>
          </a:endParaRPr>
        </a:p>
      </dgm:t>
    </dgm:pt>
    <dgm:pt modelId="{FBACCC29-6874-4C63-82A8-46A80978E955}" type="sibTrans" cxnId="{32AD747E-B746-42B4-A889-04F5118DE1B8}">
      <dgm:prSet/>
      <dgm:spPr/>
      <dgm:t>
        <a:bodyPr/>
        <a:lstStyle/>
        <a:p>
          <a:endParaRPr lang="en-US">
            <a:solidFill>
              <a:schemeClr val="tx1"/>
            </a:solidFill>
          </a:endParaRPr>
        </a:p>
      </dgm:t>
    </dgm:pt>
    <dgm:pt modelId="{A98EAB04-6231-4EDE-BD81-118F27EBBE0B}">
      <dgm:prSet custT="1"/>
      <dgm:spPr/>
      <dgm:t>
        <a:bodyPr/>
        <a:lstStyle/>
        <a:p>
          <a:r>
            <a:rPr lang="en-US" sz="900" dirty="0"/>
            <a:t>UC Admin</a:t>
          </a:r>
        </a:p>
      </dgm:t>
    </dgm:pt>
    <dgm:pt modelId="{BE68514B-D82B-4D27-AD96-42EBE9ACB35E}" type="parTrans" cxnId="{2D9FD85C-1111-4BFD-B310-7900BB4A37B2}">
      <dgm:prSet/>
      <dgm:spPr/>
      <dgm:t>
        <a:bodyPr/>
        <a:lstStyle/>
        <a:p>
          <a:endParaRPr lang="en-US">
            <a:solidFill>
              <a:schemeClr val="tx1"/>
            </a:solidFill>
          </a:endParaRPr>
        </a:p>
      </dgm:t>
    </dgm:pt>
    <dgm:pt modelId="{046211B0-ACEB-4A2C-91EB-999D71FA5FB0}" type="sibTrans" cxnId="{2D9FD85C-1111-4BFD-B310-7900BB4A37B2}">
      <dgm:prSet/>
      <dgm:spPr/>
      <dgm:t>
        <a:bodyPr/>
        <a:lstStyle/>
        <a:p>
          <a:endParaRPr lang="en-US">
            <a:solidFill>
              <a:schemeClr val="tx1"/>
            </a:solidFill>
          </a:endParaRPr>
        </a:p>
      </dgm:t>
    </dgm:pt>
    <dgm:pt modelId="{CFC1335D-332C-48B8-A36B-02E2ED17E141}">
      <dgm:prSet custT="1"/>
      <dgm:spPr/>
      <dgm:t>
        <a:bodyPr/>
        <a:lstStyle/>
        <a:p>
          <a:r>
            <a:rPr lang="en-US" sz="900" dirty="0"/>
            <a:t>UC Marketing</a:t>
          </a:r>
        </a:p>
      </dgm:t>
    </dgm:pt>
    <dgm:pt modelId="{023B6C77-7EA4-4D4C-A854-F0A6961C87F4}" type="parTrans" cxnId="{CA56B8AB-F197-4953-B1A9-D9DEE576CBF8}">
      <dgm:prSet/>
      <dgm:spPr/>
      <dgm:t>
        <a:bodyPr/>
        <a:lstStyle/>
        <a:p>
          <a:endParaRPr lang="en-US">
            <a:solidFill>
              <a:schemeClr val="tx1"/>
            </a:solidFill>
          </a:endParaRPr>
        </a:p>
      </dgm:t>
    </dgm:pt>
    <dgm:pt modelId="{12310BA7-92B7-4458-884F-8815B10EFE65}" type="sibTrans" cxnId="{CA56B8AB-F197-4953-B1A9-D9DEE576CBF8}">
      <dgm:prSet/>
      <dgm:spPr/>
      <dgm:t>
        <a:bodyPr/>
        <a:lstStyle/>
        <a:p>
          <a:endParaRPr lang="en-US">
            <a:solidFill>
              <a:schemeClr val="tx1"/>
            </a:solidFill>
          </a:endParaRPr>
        </a:p>
      </dgm:t>
    </dgm:pt>
    <dgm:pt modelId="{EA51E103-29C2-4AFB-AF86-16698F68F87A}">
      <dgm:prSet custT="1"/>
      <dgm:spPr/>
      <dgm:t>
        <a:bodyPr/>
        <a:lstStyle/>
        <a:p>
          <a:r>
            <a:rPr lang="en-US" sz="900" dirty="0"/>
            <a:t>UC Operations</a:t>
          </a:r>
        </a:p>
      </dgm:t>
    </dgm:pt>
    <dgm:pt modelId="{8CA34696-847C-42F1-8B51-43ACB7989133}" type="parTrans" cxnId="{13E6D030-CA02-460F-A85C-0C9ABFC3F34E}">
      <dgm:prSet/>
      <dgm:spPr/>
      <dgm:t>
        <a:bodyPr/>
        <a:lstStyle/>
        <a:p>
          <a:endParaRPr lang="en-US">
            <a:solidFill>
              <a:schemeClr val="tx1"/>
            </a:solidFill>
          </a:endParaRPr>
        </a:p>
      </dgm:t>
    </dgm:pt>
    <dgm:pt modelId="{B75E04DB-0CB7-4172-95A8-37DBFBE16CE2}" type="sibTrans" cxnId="{13E6D030-CA02-460F-A85C-0C9ABFC3F34E}">
      <dgm:prSet/>
      <dgm:spPr/>
      <dgm:t>
        <a:bodyPr/>
        <a:lstStyle/>
        <a:p>
          <a:endParaRPr lang="en-US">
            <a:solidFill>
              <a:schemeClr val="tx1"/>
            </a:solidFill>
          </a:endParaRPr>
        </a:p>
      </dgm:t>
    </dgm:pt>
    <dgm:pt modelId="{7A6B55EC-3C5E-4A6B-A2DA-993087639E6C}">
      <dgm:prSet custT="1"/>
      <dgm:spPr/>
      <dgm:t>
        <a:bodyPr/>
        <a:lstStyle/>
        <a:p>
          <a:r>
            <a:rPr lang="en-US" sz="900" dirty="0"/>
            <a:t>Centers Services Team</a:t>
          </a:r>
        </a:p>
      </dgm:t>
    </dgm:pt>
    <dgm:pt modelId="{A0C5405C-09AB-4FDD-B0D8-F2AE0362D64E}" type="parTrans" cxnId="{214E9564-14C7-4EA6-8F53-7B734C0AE0F7}">
      <dgm:prSet/>
      <dgm:spPr/>
      <dgm:t>
        <a:bodyPr/>
        <a:lstStyle/>
        <a:p>
          <a:endParaRPr lang="en-US">
            <a:solidFill>
              <a:schemeClr val="tx1"/>
            </a:solidFill>
          </a:endParaRPr>
        </a:p>
      </dgm:t>
    </dgm:pt>
    <dgm:pt modelId="{A30C3FFC-F8A9-4216-8CE7-23FD98CF591C}" type="sibTrans" cxnId="{214E9564-14C7-4EA6-8F53-7B734C0AE0F7}">
      <dgm:prSet/>
      <dgm:spPr/>
      <dgm:t>
        <a:bodyPr/>
        <a:lstStyle/>
        <a:p>
          <a:endParaRPr lang="en-US">
            <a:solidFill>
              <a:schemeClr val="tx1"/>
            </a:solidFill>
          </a:endParaRPr>
        </a:p>
      </dgm:t>
    </dgm:pt>
    <dgm:pt modelId="{29A85A04-B7F1-44F7-8437-B776469EF1DA}">
      <dgm:prSet custT="1"/>
      <dgm:spPr/>
      <dgm:t>
        <a:bodyPr/>
        <a:lstStyle/>
        <a:p>
          <a:r>
            <a:rPr lang="en-US" sz="900" dirty="0"/>
            <a:t>Event Technical Services</a:t>
          </a:r>
        </a:p>
      </dgm:t>
    </dgm:pt>
    <dgm:pt modelId="{6D5B4778-7D5F-4C1B-A382-3ED8F31B7527}" type="parTrans" cxnId="{82295FE3-C980-4CD0-845C-0BE60C288B3B}">
      <dgm:prSet/>
      <dgm:spPr/>
      <dgm:t>
        <a:bodyPr/>
        <a:lstStyle/>
        <a:p>
          <a:endParaRPr lang="en-US">
            <a:solidFill>
              <a:schemeClr val="tx1"/>
            </a:solidFill>
          </a:endParaRPr>
        </a:p>
      </dgm:t>
    </dgm:pt>
    <dgm:pt modelId="{C0F4D062-FE6A-4A36-A156-FD3734939003}" type="sibTrans" cxnId="{82295FE3-C980-4CD0-845C-0BE60C288B3B}">
      <dgm:prSet/>
      <dgm:spPr/>
      <dgm:t>
        <a:bodyPr/>
        <a:lstStyle/>
        <a:p>
          <a:endParaRPr lang="en-US">
            <a:solidFill>
              <a:schemeClr val="tx1"/>
            </a:solidFill>
          </a:endParaRPr>
        </a:p>
      </dgm:t>
    </dgm:pt>
    <dgm:pt modelId="{7990C419-610E-4CA5-8D05-36D6FA178250}">
      <dgm:prSet custT="1"/>
      <dgm:spPr/>
      <dgm:t>
        <a:bodyPr/>
        <a:lstStyle/>
        <a:p>
          <a:r>
            <a:rPr lang="en-US" sz="900" dirty="0"/>
            <a:t>Campus Activities &amp; Student Engagement (CASE)</a:t>
          </a:r>
        </a:p>
      </dgm:t>
    </dgm:pt>
    <dgm:pt modelId="{2629B378-331F-4CCD-8A20-5C59883D4C8E}" type="parTrans" cxnId="{20AF7CDE-457F-4856-9163-4294DDAC378B}">
      <dgm:prSet/>
      <dgm:spPr/>
      <dgm:t>
        <a:bodyPr/>
        <a:lstStyle/>
        <a:p>
          <a:endParaRPr lang="en-US">
            <a:solidFill>
              <a:schemeClr val="tx1"/>
            </a:solidFill>
          </a:endParaRPr>
        </a:p>
      </dgm:t>
    </dgm:pt>
    <dgm:pt modelId="{1B1B5F28-0834-4501-8500-26936B6EB3A6}" type="sibTrans" cxnId="{20AF7CDE-457F-4856-9163-4294DDAC378B}">
      <dgm:prSet/>
      <dgm:spPr/>
      <dgm:t>
        <a:bodyPr/>
        <a:lstStyle/>
        <a:p>
          <a:endParaRPr lang="en-US">
            <a:solidFill>
              <a:schemeClr val="tx1"/>
            </a:solidFill>
          </a:endParaRPr>
        </a:p>
      </dgm:t>
    </dgm:pt>
    <dgm:pt modelId="{9567FC90-DCFC-4658-9041-CB19D457E552}">
      <dgm:prSet custT="1"/>
      <dgm:spPr/>
      <dgm:t>
        <a:bodyPr/>
        <a:lstStyle/>
        <a:p>
          <a:r>
            <a:rPr lang="en-US" sz="900" dirty="0"/>
            <a:t>Building Managers</a:t>
          </a:r>
        </a:p>
      </dgm:t>
    </dgm:pt>
    <dgm:pt modelId="{A0E0BAC0-3F83-4DE6-A5F0-F5BB93167863}" type="parTrans" cxnId="{F5F0BBC1-F40C-47F5-AB9F-E45B10083F5E}">
      <dgm:prSet/>
      <dgm:spPr/>
      <dgm:t>
        <a:bodyPr/>
        <a:lstStyle/>
        <a:p>
          <a:endParaRPr lang="en-US">
            <a:solidFill>
              <a:schemeClr val="tx1"/>
            </a:solidFill>
          </a:endParaRPr>
        </a:p>
      </dgm:t>
    </dgm:pt>
    <dgm:pt modelId="{E8335241-CCB2-48B7-8EF0-26B31A11CE16}" type="sibTrans" cxnId="{F5F0BBC1-F40C-47F5-AB9F-E45B10083F5E}">
      <dgm:prSet/>
      <dgm:spPr/>
      <dgm:t>
        <a:bodyPr/>
        <a:lstStyle/>
        <a:p>
          <a:endParaRPr lang="en-US">
            <a:solidFill>
              <a:schemeClr val="tx1"/>
            </a:solidFill>
          </a:endParaRPr>
        </a:p>
      </dgm:t>
    </dgm:pt>
    <dgm:pt modelId="{81FC2147-E3D3-4B50-8C3D-78070DE59CF2}">
      <dgm:prSet custT="1"/>
      <dgm:spPr/>
      <dgm:t>
        <a:bodyPr/>
        <a:lstStyle/>
        <a:p>
          <a:r>
            <a:rPr lang="en-US" sz="900" dirty="0"/>
            <a:t>CASE Programming</a:t>
          </a:r>
        </a:p>
      </dgm:t>
    </dgm:pt>
    <dgm:pt modelId="{86CFCCB2-D8A7-4289-A513-0F34C1284B5A}" type="parTrans" cxnId="{B457CB6D-3DA0-4BB4-84D7-43BBFDB34114}">
      <dgm:prSet/>
      <dgm:spPr/>
      <dgm:t>
        <a:bodyPr/>
        <a:lstStyle/>
        <a:p>
          <a:endParaRPr lang="en-US">
            <a:solidFill>
              <a:schemeClr val="tx1"/>
            </a:solidFill>
          </a:endParaRPr>
        </a:p>
      </dgm:t>
    </dgm:pt>
    <dgm:pt modelId="{E441C797-8CBD-4871-BC3A-BE80F251A40D}" type="sibTrans" cxnId="{B457CB6D-3DA0-4BB4-84D7-43BBFDB34114}">
      <dgm:prSet/>
      <dgm:spPr/>
      <dgm:t>
        <a:bodyPr/>
        <a:lstStyle/>
        <a:p>
          <a:endParaRPr lang="en-US">
            <a:solidFill>
              <a:schemeClr val="tx1"/>
            </a:solidFill>
          </a:endParaRPr>
        </a:p>
      </dgm:t>
    </dgm:pt>
    <dgm:pt modelId="{003D8A67-43CD-4576-A74B-2603F8F81DF8}">
      <dgm:prSet custT="1"/>
      <dgm:spPr/>
      <dgm:t>
        <a:bodyPr/>
        <a:lstStyle/>
        <a:p>
          <a:r>
            <a:rPr lang="en-US" sz="900" dirty="0"/>
            <a:t>CASE Operations</a:t>
          </a:r>
        </a:p>
      </dgm:t>
    </dgm:pt>
    <dgm:pt modelId="{141F58ED-FD1B-4380-B213-705E7B397F59}" type="parTrans" cxnId="{104F9CD0-3652-4794-BE88-BD73C856A614}">
      <dgm:prSet/>
      <dgm:spPr/>
      <dgm:t>
        <a:bodyPr/>
        <a:lstStyle/>
        <a:p>
          <a:endParaRPr lang="en-US">
            <a:solidFill>
              <a:schemeClr val="tx1"/>
            </a:solidFill>
          </a:endParaRPr>
        </a:p>
      </dgm:t>
    </dgm:pt>
    <dgm:pt modelId="{1C63AE1D-5198-4FB8-980F-AF3987FDD11D}" type="sibTrans" cxnId="{104F9CD0-3652-4794-BE88-BD73C856A614}">
      <dgm:prSet/>
      <dgm:spPr/>
      <dgm:t>
        <a:bodyPr/>
        <a:lstStyle/>
        <a:p>
          <a:endParaRPr lang="en-US">
            <a:solidFill>
              <a:schemeClr val="tx1"/>
            </a:solidFill>
          </a:endParaRPr>
        </a:p>
      </dgm:t>
    </dgm:pt>
    <dgm:pt modelId="{6DC4DA75-A6A3-4CFE-9BEA-E64D7F20240B}">
      <dgm:prSet custT="1"/>
      <dgm:spPr/>
      <dgm:t>
        <a:bodyPr/>
        <a:lstStyle/>
        <a:p>
          <a:r>
            <a:rPr lang="en-US" sz="900" dirty="0"/>
            <a:t>Basement </a:t>
          </a:r>
          <a:r>
            <a:rPr lang="en-US" sz="900" dirty="0" err="1"/>
            <a:t>Brewhaus</a:t>
          </a:r>
          <a:endParaRPr lang="en-US" sz="900" dirty="0"/>
        </a:p>
      </dgm:t>
    </dgm:pt>
    <dgm:pt modelId="{B1D55E7A-277F-4B60-8CEA-455668148F44}" type="parTrans" cxnId="{CA545150-8A99-4629-A0E0-5607A3D6C8EE}">
      <dgm:prSet/>
      <dgm:spPr/>
      <dgm:t>
        <a:bodyPr/>
        <a:lstStyle/>
        <a:p>
          <a:endParaRPr lang="en-US">
            <a:solidFill>
              <a:schemeClr val="tx1"/>
            </a:solidFill>
          </a:endParaRPr>
        </a:p>
      </dgm:t>
    </dgm:pt>
    <dgm:pt modelId="{D0324D0B-EE01-499E-B5DE-BFCFD14FC052}" type="sibTrans" cxnId="{CA545150-8A99-4629-A0E0-5607A3D6C8EE}">
      <dgm:prSet/>
      <dgm:spPr/>
      <dgm:t>
        <a:bodyPr/>
        <a:lstStyle/>
        <a:p>
          <a:endParaRPr lang="en-US">
            <a:solidFill>
              <a:schemeClr val="tx1"/>
            </a:solidFill>
          </a:endParaRPr>
        </a:p>
      </dgm:t>
    </dgm:pt>
    <dgm:pt modelId="{0563A042-5D13-4988-A6C1-A3299A8AB4C7}">
      <dgm:prSet custT="1"/>
      <dgm:spPr/>
      <dgm:t>
        <a:bodyPr/>
        <a:lstStyle/>
        <a:p>
          <a:r>
            <a:rPr lang="en-US" sz="900" dirty="0"/>
            <a:t>University Information </a:t>
          </a:r>
          <a:br>
            <a:rPr lang="en-US" sz="900" dirty="0"/>
          </a:br>
          <a:r>
            <a:rPr lang="en-US" sz="900" dirty="0"/>
            <a:t>&amp; Tickets</a:t>
          </a:r>
        </a:p>
      </dgm:t>
    </dgm:pt>
    <dgm:pt modelId="{E1691963-DB77-49CD-93CF-40E00A5C073E}" type="parTrans" cxnId="{6013DE9B-1ED8-4BAF-B4E0-CE5A9F0A0FA8}">
      <dgm:prSet/>
      <dgm:spPr/>
      <dgm:t>
        <a:bodyPr/>
        <a:lstStyle/>
        <a:p>
          <a:endParaRPr lang="en-US">
            <a:solidFill>
              <a:schemeClr val="tx1"/>
            </a:solidFill>
          </a:endParaRPr>
        </a:p>
      </dgm:t>
    </dgm:pt>
    <dgm:pt modelId="{C8153998-2A85-4065-BB56-622B96FF0856}" type="sibTrans" cxnId="{6013DE9B-1ED8-4BAF-B4E0-CE5A9F0A0FA8}">
      <dgm:prSet/>
      <dgm:spPr/>
      <dgm:t>
        <a:bodyPr/>
        <a:lstStyle/>
        <a:p>
          <a:endParaRPr lang="en-US">
            <a:solidFill>
              <a:schemeClr val="tx1"/>
            </a:solidFill>
          </a:endParaRPr>
        </a:p>
      </dgm:t>
    </dgm:pt>
    <dgm:pt modelId="{7418789A-E86A-43E4-B45F-C14BF409E35D}">
      <dgm:prSet custT="1"/>
      <dgm:spPr/>
      <dgm:t>
        <a:bodyPr/>
        <a:lstStyle/>
        <a:p>
          <a:r>
            <a:rPr lang="en-US" sz="900" dirty="0"/>
            <a:t>UC Front Desk</a:t>
          </a:r>
        </a:p>
      </dgm:t>
    </dgm:pt>
    <dgm:pt modelId="{B941F734-7417-4D45-A47E-AEA1597BCD7B}" type="parTrans" cxnId="{EE9786C4-92DE-4CA1-86E4-11B75C05C26B}">
      <dgm:prSet/>
      <dgm:spPr/>
      <dgm:t>
        <a:bodyPr/>
        <a:lstStyle/>
        <a:p>
          <a:endParaRPr lang="en-US">
            <a:solidFill>
              <a:schemeClr val="tx1"/>
            </a:solidFill>
          </a:endParaRPr>
        </a:p>
      </dgm:t>
    </dgm:pt>
    <dgm:pt modelId="{0A244728-7C51-4D6A-A076-06DC521B248F}" type="sibTrans" cxnId="{EE9786C4-92DE-4CA1-86E4-11B75C05C26B}">
      <dgm:prSet/>
      <dgm:spPr/>
      <dgm:t>
        <a:bodyPr/>
        <a:lstStyle/>
        <a:p>
          <a:endParaRPr lang="en-US">
            <a:solidFill>
              <a:schemeClr val="tx1"/>
            </a:solidFill>
          </a:endParaRPr>
        </a:p>
      </dgm:t>
    </dgm:pt>
    <dgm:pt modelId="{37C235A3-26AF-43B5-9503-C0662CB56C26}">
      <dgm:prSet custT="1"/>
      <dgm:spPr/>
      <dgm:t>
        <a:bodyPr/>
        <a:lstStyle/>
        <a:p>
          <a:r>
            <a:rPr lang="en-US" sz="900" dirty="0"/>
            <a:t>Student Employment</a:t>
          </a:r>
        </a:p>
      </dgm:t>
    </dgm:pt>
    <dgm:pt modelId="{94B1EE58-97CD-4A70-B428-5FB3CD115DF7}" type="parTrans" cxnId="{6E763AA6-0E84-4705-9949-68CF79E7FE49}">
      <dgm:prSet/>
      <dgm:spPr/>
      <dgm:t>
        <a:bodyPr/>
        <a:lstStyle/>
        <a:p>
          <a:endParaRPr lang="en-US">
            <a:solidFill>
              <a:schemeClr val="tx1"/>
            </a:solidFill>
          </a:endParaRPr>
        </a:p>
      </dgm:t>
    </dgm:pt>
    <dgm:pt modelId="{215D67F3-ABDF-4DEA-BB6D-6327711B845F}" type="sibTrans" cxnId="{6E763AA6-0E84-4705-9949-68CF79E7FE49}">
      <dgm:prSet/>
      <dgm:spPr/>
      <dgm:t>
        <a:bodyPr/>
        <a:lstStyle/>
        <a:p>
          <a:endParaRPr lang="en-US">
            <a:solidFill>
              <a:schemeClr val="tx1"/>
            </a:solidFill>
          </a:endParaRPr>
        </a:p>
      </dgm:t>
    </dgm:pt>
    <dgm:pt modelId="{A674455F-0B14-454E-BF63-E1480D5DC61C}" type="pres">
      <dgm:prSet presAssocID="{432C08C2-8A9B-447B-A52B-BA89A41308D9}" presName="Name0" presStyleCnt="0">
        <dgm:presLayoutVars>
          <dgm:chPref val="1"/>
          <dgm:dir/>
          <dgm:animOne val="branch"/>
          <dgm:animLvl val="lvl"/>
          <dgm:resizeHandles val="exact"/>
        </dgm:presLayoutVars>
      </dgm:prSet>
      <dgm:spPr/>
    </dgm:pt>
    <dgm:pt modelId="{08312267-9AF3-42B9-A2B0-D45601D25D2C}" type="pres">
      <dgm:prSet presAssocID="{30755192-6A49-4171-BF56-50D4F12E4D55}" presName="root1" presStyleCnt="0"/>
      <dgm:spPr/>
    </dgm:pt>
    <dgm:pt modelId="{DAB68A82-5785-46A8-90D7-276F903DE13A}" type="pres">
      <dgm:prSet presAssocID="{30755192-6A49-4171-BF56-50D4F12E4D55}" presName="LevelOneTextNode" presStyleLbl="node0" presStyleIdx="0" presStyleCnt="1" custScaleX="133100" custScaleY="185507" custLinFactNeighborX="-50843" custLinFactNeighborY="-28627">
        <dgm:presLayoutVars>
          <dgm:chPref val="3"/>
        </dgm:presLayoutVars>
      </dgm:prSet>
      <dgm:spPr/>
    </dgm:pt>
    <dgm:pt modelId="{3FB14F92-A620-48F9-85C4-58DE68C5FF8F}" type="pres">
      <dgm:prSet presAssocID="{30755192-6A49-4171-BF56-50D4F12E4D55}" presName="level2hierChild" presStyleCnt="0"/>
      <dgm:spPr/>
    </dgm:pt>
    <dgm:pt modelId="{A9EA02F3-07C0-4403-9B5D-0A51BA158032}" type="pres">
      <dgm:prSet presAssocID="{BE68514B-D82B-4D27-AD96-42EBE9ACB35E}" presName="conn2-1" presStyleLbl="parChTrans1D2" presStyleIdx="0" presStyleCnt="6"/>
      <dgm:spPr/>
    </dgm:pt>
    <dgm:pt modelId="{DC2C72DB-B9F7-495C-A2B0-4BD86EEB6604}" type="pres">
      <dgm:prSet presAssocID="{BE68514B-D82B-4D27-AD96-42EBE9ACB35E}" presName="connTx" presStyleLbl="parChTrans1D2" presStyleIdx="0" presStyleCnt="6"/>
      <dgm:spPr/>
    </dgm:pt>
    <dgm:pt modelId="{427388A3-496F-4FF7-AF5D-8643DC769B6D}" type="pres">
      <dgm:prSet presAssocID="{A98EAB04-6231-4EDE-BD81-118F27EBBE0B}" presName="root2" presStyleCnt="0"/>
      <dgm:spPr/>
    </dgm:pt>
    <dgm:pt modelId="{74EE7E43-14FE-465B-80DE-EEEFC5CF3A34}" type="pres">
      <dgm:prSet presAssocID="{A98EAB04-6231-4EDE-BD81-118F27EBBE0B}" presName="LevelTwoTextNode" presStyleLbl="node2" presStyleIdx="0" presStyleCnt="6">
        <dgm:presLayoutVars>
          <dgm:chPref val="3"/>
        </dgm:presLayoutVars>
      </dgm:prSet>
      <dgm:spPr/>
    </dgm:pt>
    <dgm:pt modelId="{C0A43A6F-CEB1-44B1-AB0C-BCE322DF8775}" type="pres">
      <dgm:prSet presAssocID="{A98EAB04-6231-4EDE-BD81-118F27EBBE0B}" presName="level3hierChild" presStyleCnt="0"/>
      <dgm:spPr/>
    </dgm:pt>
    <dgm:pt modelId="{24645614-E30F-4452-A179-286E7D0C1237}" type="pres">
      <dgm:prSet presAssocID="{94B1EE58-97CD-4A70-B428-5FB3CD115DF7}" presName="conn2-1" presStyleLbl="parChTrans1D3" presStyleIdx="0" presStyleCnt="7"/>
      <dgm:spPr/>
    </dgm:pt>
    <dgm:pt modelId="{333F6E1B-1D0D-42D2-8882-F619ACB8FC5A}" type="pres">
      <dgm:prSet presAssocID="{94B1EE58-97CD-4A70-B428-5FB3CD115DF7}" presName="connTx" presStyleLbl="parChTrans1D3" presStyleIdx="0" presStyleCnt="7"/>
      <dgm:spPr/>
    </dgm:pt>
    <dgm:pt modelId="{F6DA4467-3CB4-429E-8D05-3422E641F50A}" type="pres">
      <dgm:prSet presAssocID="{37C235A3-26AF-43B5-9503-C0662CB56C26}" presName="root2" presStyleCnt="0"/>
      <dgm:spPr/>
    </dgm:pt>
    <dgm:pt modelId="{3D6FDF2F-8FF6-40A6-AD14-7A01C963B7A9}" type="pres">
      <dgm:prSet presAssocID="{37C235A3-26AF-43B5-9503-C0662CB56C26}" presName="LevelTwoTextNode" presStyleLbl="node3" presStyleIdx="0" presStyleCnt="7">
        <dgm:presLayoutVars>
          <dgm:chPref val="3"/>
        </dgm:presLayoutVars>
      </dgm:prSet>
      <dgm:spPr/>
    </dgm:pt>
    <dgm:pt modelId="{1C4487D5-6708-4655-8AE4-B1C765FDB717}" type="pres">
      <dgm:prSet presAssocID="{37C235A3-26AF-43B5-9503-C0662CB56C26}" presName="level3hierChild" presStyleCnt="0"/>
      <dgm:spPr/>
    </dgm:pt>
    <dgm:pt modelId="{C88FAC79-7BD7-4F25-A3F1-46F2695AA444}" type="pres">
      <dgm:prSet presAssocID="{B941F734-7417-4D45-A47E-AEA1597BCD7B}" presName="conn2-1" presStyleLbl="parChTrans1D2" presStyleIdx="1" presStyleCnt="6"/>
      <dgm:spPr/>
    </dgm:pt>
    <dgm:pt modelId="{45EC1000-A7E9-43E5-AA4E-3D41F8C18151}" type="pres">
      <dgm:prSet presAssocID="{B941F734-7417-4D45-A47E-AEA1597BCD7B}" presName="connTx" presStyleLbl="parChTrans1D2" presStyleIdx="1" presStyleCnt="6"/>
      <dgm:spPr/>
    </dgm:pt>
    <dgm:pt modelId="{9EE92E99-C32F-402E-AB72-DF57010285CA}" type="pres">
      <dgm:prSet presAssocID="{7418789A-E86A-43E4-B45F-C14BF409E35D}" presName="root2" presStyleCnt="0"/>
      <dgm:spPr/>
    </dgm:pt>
    <dgm:pt modelId="{1B2A7632-F0C4-46DC-B41C-5079B1ABEA24}" type="pres">
      <dgm:prSet presAssocID="{7418789A-E86A-43E4-B45F-C14BF409E35D}" presName="LevelTwoTextNode" presStyleLbl="node2" presStyleIdx="1" presStyleCnt="6">
        <dgm:presLayoutVars>
          <dgm:chPref val="3"/>
        </dgm:presLayoutVars>
      </dgm:prSet>
      <dgm:spPr/>
    </dgm:pt>
    <dgm:pt modelId="{545E9DE0-1C34-4802-BFEF-31ACFD2D92FB}" type="pres">
      <dgm:prSet presAssocID="{7418789A-E86A-43E4-B45F-C14BF409E35D}" presName="level3hierChild" presStyleCnt="0"/>
      <dgm:spPr/>
    </dgm:pt>
    <dgm:pt modelId="{F7644B2B-5ED3-4F6C-B36C-F6DDF38FB577}" type="pres">
      <dgm:prSet presAssocID="{023B6C77-7EA4-4D4C-A854-F0A6961C87F4}" presName="conn2-1" presStyleLbl="parChTrans1D2" presStyleIdx="2" presStyleCnt="6"/>
      <dgm:spPr/>
    </dgm:pt>
    <dgm:pt modelId="{EE3D8178-0204-4D91-B3AF-DCDC18ED4EC7}" type="pres">
      <dgm:prSet presAssocID="{023B6C77-7EA4-4D4C-A854-F0A6961C87F4}" presName="connTx" presStyleLbl="parChTrans1D2" presStyleIdx="2" presStyleCnt="6"/>
      <dgm:spPr/>
    </dgm:pt>
    <dgm:pt modelId="{1A6CF0CD-AB5D-4409-8C01-2B1BFD64A3E8}" type="pres">
      <dgm:prSet presAssocID="{CFC1335D-332C-48B8-A36B-02E2ED17E141}" presName="root2" presStyleCnt="0"/>
      <dgm:spPr/>
    </dgm:pt>
    <dgm:pt modelId="{19CB1AFE-E7AF-4AB8-81EA-CB5F7F00B44B}" type="pres">
      <dgm:prSet presAssocID="{CFC1335D-332C-48B8-A36B-02E2ED17E141}" presName="LevelTwoTextNode" presStyleLbl="node2" presStyleIdx="2" presStyleCnt="6">
        <dgm:presLayoutVars>
          <dgm:chPref val="3"/>
        </dgm:presLayoutVars>
      </dgm:prSet>
      <dgm:spPr/>
    </dgm:pt>
    <dgm:pt modelId="{40AEDA85-8E22-4E21-BA28-0EBB26FFC371}" type="pres">
      <dgm:prSet presAssocID="{CFC1335D-332C-48B8-A36B-02E2ED17E141}" presName="level3hierChild" presStyleCnt="0"/>
      <dgm:spPr/>
    </dgm:pt>
    <dgm:pt modelId="{1B1B9D66-8D32-4599-965B-CFF4EDE05332}" type="pres">
      <dgm:prSet presAssocID="{8CA34696-847C-42F1-8B51-43ACB7989133}" presName="conn2-1" presStyleLbl="parChTrans1D2" presStyleIdx="3" presStyleCnt="6"/>
      <dgm:spPr/>
    </dgm:pt>
    <dgm:pt modelId="{647E2921-28E5-4977-90C9-2256F081B5AE}" type="pres">
      <dgm:prSet presAssocID="{8CA34696-847C-42F1-8B51-43ACB7989133}" presName="connTx" presStyleLbl="parChTrans1D2" presStyleIdx="3" presStyleCnt="6"/>
      <dgm:spPr/>
    </dgm:pt>
    <dgm:pt modelId="{40A98F8F-74D7-4C57-86DA-9170DD0EE007}" type="pres">
      <dgm:prSet presAssocID="{EA51E103-29C2-4AFB-AF86-16698F68F87A}" presName="root2" presStyleCnt="0"/>
      <dgm:spPr/>
    </dgm:pt>
    <dgm:pt modelId="{1811AAAC-82D6-4859-A653-172CEB3ED979}" type="pres">
      <dgm:prSet presAssocID="{EA51E103-29C2-4AFB-AF86-16698F68F87A}" presName="LevelTwoTextNode" presStyleLbl="node2" presStyleIdx="3" presStyleCnt="6">
        <dgm:presLayoutVars>
          <dgm:chPref val="3"/>
        </dgm:presLayoutVars>
      </dgm:prSet>
      <dgm:spPr/>
    </dgm:pt>
    <dgm:pt modelId="{6F0E5285-8196-44ED-9DFB-2F48C33DD083}" type="pres">
      <dgm:prSet presAssocID="{EA51E103-29C2-4AFB-AF86-16698F68F87A}" presName="level3hierChild" presStyleCnt="0"/>
      <dgm:spPr/>
    </dgm:pt>
    <dgm:pt modelId="{BD410B73-0E45-47B8-87FA-48566AC183FC}" type="pres">
      <dgm:prSet presAssocID="{A0E0BAC0-3F83-4DE6-A5F0-F5BB93167863}" presName="conn2-1" presStyleLbl="parChTrans1D3" presStyleIdx="1" presStyleCnt="7"/>
      <dgm:spPr/>
    </dgm:pt>
    <dgm:pt modelId="{8C620666-9E7A-4C2B-A79D-E289AEC19024}" type="pres">
      <dgm:prSet presAssocID="{A0E0BAC0-3F83-4DE6-A5F0-F5BB93167863}" presName="connTx" presStyleLbl="parChTrans1D3" presStyleIdx="1" presStyleCnt="7"/>
      <dgm:spPr/>
    </dgm:pt>
    <dgm:pt modelId="{2BF34BB5-1D37-4432-9912-2E0B8C856909}" type="pres">
      <dgm:prSet presAssocID="{9567FC90-DCFC-4658-9041-CB19D457E552}" presName="root2" presStyleCnt="0"/>
      <dgm:spPr/>
    </dgm:pt>
    <dgm:pt modelId="{4D9F955D-0202-45F1-AAC5-B8F9DF238047}" type="pres">
      <dgm:prSet presAssocID="{9567FC90-DCFC-4658-9041-CB19D457E552}" presName="LevelTwoTextNode" presStyleLbl="node3" presStyleIdx="1" presStyleCnt="7">
        <dgm:presLayoutVars>
          <dgm:chPref val="3"/>
        </dgm:presLayoutVars>
      </dgm:prSet>
      <dgm:spPr/>
    </dgm:pt>
    <dgm:pt modelId="{6772B64A-F78E-4F75-AD3E-51C374571CED}" type="pres">
      <dgm:prSet presAssocID="{9567FC90-DCFC-4658-9041-CB19D457E552}" presName="level3hierChild" presStyleCnt="0"/>
      <dgm:spPr/>
    </dgm:pt>
    <dgm:pt modelId="{151EB3E5-12C0-43B2-8821-E1F7573199B6}" type="pres">
      <dgm:prSet presAssocID="{A0C5405C-09AB-4FDD-B0D8-F2AE0362D64E}" presName="conn2-1" presStyleLbl="parChTrans1D3" presStyleIdx="2" presStyleCnt="7"/>
      <dgm:spPr/>
    </dgm:pt>
    <dgm:pt modelId="{EF7E87B7-C536-49AF-99CE-BB5BB70B66F8}" type="pres">
      <dgm:prSet presAssocID="{A0C5405C-09AB-4FDD-B0D8-F2AE0362D64E}" presName="connTx" presStyleLbl="parChTrans1D3" presStyleIdx="2" presStyleCnt="7"/>
      <dgm:spPr/>
    </dgm:pt>
    <dgm:pt modelId="{51535D77-AF6D-4CEE-9598-8757023E7EF8}" type="pres">
      <dgm:prSet presAssocID="{7A6B55EC-3C5E-4A6B-A2DA-993087639E6C}" presName="root2" presStyleCnt="0"/>
      <dgm:spPr/>
    </dgm:pt>
    <dgm:pt modelId="{F98742CA-5B7A-4E9B-B765-B7E8BA87310F}" type="pres">
      <dgm:prSet presAssocID="{7A6B55EC-3C5E-4A6B-A2DA-993087639E6C}" presName="LevelTwoTextNode" presStyleLbl="node3" presStyleIdx="2" presStyleCnt="7">
        <dgm:presLayoutVars>
          <dgm:chPref val="3"/>
        </dgm:presLayoutVars>
      </dgm:prSet>
      <dgm:spPr/>
    </dgm:pt>
    <dgm:pt modelId="{8744D101-418A-4BAF-93A7-4FD5DE3D3D3A}" type="pres">
      <dgm:prSet presAssocID="{7A6B55EC-3C5E-4A6B-A2DA-993087639E6C}" presName="level3hierChild" presStyleCnt="0"/>
      <dgm:spPr/>
    </dgm:pt>
    <dgm:pt modelId="{2C3CDD6E-E262-4CB2-9E4A-D069A7C7DD82}" type="pres">
      <dgm:prSet presAssocID="{6D5B4778-7D5F-4C1B-A382-3ED8F31B7527}" presName="conn2-1" presStyleLbl="parChTrans1D3" presStyleIdx="3" presStyleCnt="7"/>
      <dgm:spPr/>
    </dgm:pt>
    <dgm:pt modelId="{93B6AB47-33C3-4445-AF2F-D362C5C9FBA9}" type="pres">
      <dgm:prSet presAssocID="{6D5B4778-7D5F-4C1B-A382-3ED8F31B7527}" presName="connTx" presStyleLbl="parChTrans1D3" presStyleIdx="3" presStyleCnt="7"/>
      <dgm:spPr/>
    </dgm:pt>
    <dgm:pt modelId="{97C1706F-894C-49DE-A275-EB2D17989759}" type="pres">
      <dgm:prSet presAssocID="{29A85A04-B7F1-44F7-8437-B776469EF1DA}" presName="root2" presStyleCnt="0"/>
      <dgm:spPr/>
    </dgm:pt>
    <dgm:pt modelId="{679C466B-0439-4671-B93B-5E817AB58DF6}" type="pres">
      <dgm:prSet presAssocID="{29A85A04-B7F1-44F7-8437-B776469EF1DA}" presName="LevelTwoTextNode" presStyleLbl="node3" presStyleIdx="3" presStyleCnt="7">
        <dgm:presLayoutVars>
          <dgm:chPref val="3"/>
        </dgm:presLayoutVars>
      </dgm:prSet>
      <dgm:spPr/>
    </dgm:pt>
    <dgm:pt modelId="{44B343E2-452F-4977-AD2B-B66CDA35D931}" type="pres">
      <dgm:prSet presAssocID="{29A85A04-B7F1-44F7-8437-B776469EF1DA}" presName="level3hierChild" presStyleCnt="0"/>
      <dgm:spPr/>
    </dgm:pt>
    <dgm:pt modelId="{48A27F07-C5C9-4EE1-9C05-503D21526E6B}" type="pres">
      <dgm:prSet presAssocID="{E1691963-DB77-49CD-93CF-40E00A5C073E}" presName="conn2-1" presStyleLbl="parChTrans1D2" presStyleIdx="4" presStyleCnt="6"/>
      <dgm:spPr/>
    </dgm:pt>
    <dgm:pt modelId="{46019FC8-E687-46D1-AC0F-F6A03224A484}" type="pres">
      <dgm:prSet presAssocID="{E1691963-DB77-49CD-93CF-40E00A5C073E}" presName="connTx" presStyleLbl="parChTrans1D2" presStyleIdx="4" presStyleCnt="6"/>
      <dgm:spPr/>
    </dgm:pt>
    <dgm:pt modelId="{DB356CD9-8B30-40A3-A679-479DA7E9AD87}" type="pres">
      <dgm:prSet presAssocID="{0563A042-5D13-4988-A6C1-A3299A8AB4C7}" presName="root2" presStyleCnt="0"/>
      <dgm:spPr/>
    </dgm:pt>
    <dgm:pt modelId="{D7A7E7A7-F114-41EF-BDA1-E34F9981B813}" type="pres">
      <dgm:prSet presAssocID="{0563A042-5D13-4988-A6C1-A3299A8AB4C7}" presName="LevelTwoTextNode" presStyleLbl="node2" presStyleIdx="4" presStyleCnt="6" custScaleY="116911">
        <dgm:presLayoutVars>
          <dgm:chPref val="3"/>
        </dgm:presLayoutVars>
      </dgm:prSet>
      <dgm:spPr/>
    </dgm:pt>
    <dgm:pt modelId="{70D963D2-C16F-4031-B0FC-0068768FF40F}" type="pres">
      <dgm:prSet presAssocID="{0563A042-5D13-4988-A6C1-A3299A8AB4C7}" presName="level3hierChild" presStyleCnt="0"/>
      <dgm:spPr/>
    </dgm:pt>
    <dgm:pt modelId="{24C8B9CC-C205-4179-BDF4-7D96623DE802}" type="pres">
      <dgm:prSet presAssocID="{2629B378-331F-4CCD-8A20-5C59883D4C8E}" presName="conn2-1" presStyleLbl="parChTrans1D2" presStyleIdx="5" presStyleCnt="6"/>
      <dgm:spPr/>
    </dgm:pt>
    <dgm:pt modelId="{4BA694AA-D73F-46BB-B339-4D16E41922AD}" type="pres">
      <dgm:prSet presAssocID="{2629B378-331F-4CCD-8A20-5C59883D4C8E}" presName="connTx" presStyleLbl="parChTrans1D2" presStyleIdx="5" presStyleCnt="6"/>
      <dgm:spPr/>
    </dgm:pt>
    <dgm:pt modelId="{2C044D32-D876-4891-A195-E833E8E7E9F7}" type="pres">
      <dgm:prSet presAssocID="{7990C419-610E-4CA5-8D05-36D6FA178250}" presName="root2" presStyleCnt="0"/>
      <dgm:spPr/>
    </dgm:pt>
    <dgm:pt modelId="{7B1E8354-54E7-4F36-B7D3-6F65AEA9CAD6}" type="pres">
      <dgm:prSet presAssocID="{7990C419-610E-4CA5-8D05-36D6FA178250}" presName="LevelTwoTextNode" presStyleLbl="node2" presStyleIdx="5" presStyleCnt="6" custScaleY="137925">
        <dgm:presLayoutVars>
          <dgm:chPref val="3"/>
        </dgm:presLayoutVars>
      </dgm:prSet>
      <dgm:spPr/>
    </dgm:pt>
    <dgm:pt modelId="{468EE056-B141-4CBE-824D-BA5BD78E749F}" type="pres">
      <dgm:prSet presAssocID="{7990C419-610E-4CA5-8D05-36D6FA178250}" presName="level3hierChild" presStyleCnt="0"/>
      <dgm:spPr/>
    </dgm:pt>
    <dgm:pt modelId="{640F8239-06B0-4FDF-851C-7A6B88D2BB6A}" type="pres">
      <dgm:prSet presAssocID="{86CFCCB2-D8A7-4289-A513-0F34C1284B5A}" presName="conn2-1" presStyleLbl="parChTrans1D3" presStyleIdx="4" presStyleCnt="7"/>
      <dgm:spPr/>
    </dgm:pt>
    <dgm:pt modelId="{E7F297E2-292C-4E05-8D05-F4B696CC8C3A}" type="pres">
      <dgm:prSet presAssocID="{86CFCCB2-D8A7-4289-A513-0F34C1284B5A}" presName="connTx" presStyleLbl="parChTrans1D3" presStyleIdx="4" presStyleCnt="7"/>
      <dgm:spPr/>
    </dgm:pt>
    <dgm:pt modelId="{0A6837D5-CEBA-4794-8084-9D0BD0364FF5}" type="pres">
      <dgm:prSet presAssocID="{81FC2147-E3D3-4B50-8C3D-78070DE59CF2}" presName="root2" presStyleCnt="0"/>
      <dgm:spPr/>
    </dgm:pt>
    <dgm:pt modelId="{ABAA48F7-979C-49F3-932D-3C780A93C145}" type="pres">
      <dgm:prSet presAssocID="{81FC2147-E3D3-4B50-8C3D-78070DE59CF2}" presName="LevelTwoTextNode" presStyleLbl="node3" presStyleIdx="4" presStyleCnt="7">
        <dgm:presLayoutVars>
          <dgm:chPref val="3"/>
        </dgm:presLayoutVars>
      </dgm:prSet>
      <dgm:spPr/>
    </dgm:pt>
    <dgm:pt modelId="{D4F41CCA-67AE-4DB9-86AD-E80A8D722426}" type="pres">
      <dgm:prSet presAssocID="{81FC2147-E3D3-4B50-8C3D-78070DE59CF2}" presName="level3hierChild" presStyleCnt="0"/>
      <dgm:spPr/>
    </dgm:pt>
    <dgm:pt modelId="{945A6C3D-14F8-43A0-81D1-351093FBA890}" type="pres">
      <dgm:prSet presAssocID="{141F58ED-FD1B-4380-B213-705E7B397F59}" presName="conn2-1" presStyleLbl="parChTrans1D3" presStyleIdx="5" presStyleCnt="7"/>
      <dgm:spPr/>
    </dgm:pt>
    <dgm:pt modelId="{316102FA-60E4-425E-8F4E-F62ADD60439F}" type="pres">
      <dgm:prSet presAssocID="{141F58ED-FD1B-4380-B213-705E7B397F59}" presName="connTx" presStyleLbl="parChTrans1D3" presStyleIdx="5" presStyleCnt="7"/>
      <dgm:spPr/>
    </dgm:pt>
    <dgm:pt modelId="{5610E324-7FEE-4F01-8EB6-6CF380C6ED4B}" type="pres">
      <dgm:prSet presAssocID="{003D8A67-43CD-4576-A74B-2603F8F81DF8}" presName="root2" presStyleCnt="0"/>
      <dgm:spPr/>
    </dgm:pt>
    <dgm:pt modelId="{90643C69-EAA5-41BA-A6C7-028EC07AFC49}" type="pres">
      <dgm:prSet presAssocID="{003D8A67-43CD-4576-A74B-2603F8F81DF8}" presName="LevelTwoTextNode" presStyleLbl="node3" presStyleIdx="5" presStyleCnt="7">
        <dgm:presLayoutVars>
          <dgm:chPref val="3"/>
        </dgm:presLayoutVars>
      </dgm:prSet>
      <dgm:spPr/>
    </dgm:pt>
    <dgm:pt modelId="{3DCBD19B-F2C8-473B-A3BB-B076AE2ED8DE}" type="pres">
      <dgm:prSet presAssocID="{003D8A67-43CD-4576-A74B-2603F8F81DF8}" presName="level3hierChild" presStyleCnt="0"/>
      <dgm:spPr/>
    </dgm:pt>
    <dgm:pt modelId="{13FD2B0A-D815-4721-A605-1022A15F64E1}" type="pres">
      <dgm:prSet presAssocID="{B1D55E7A-277F-4B60-8CEA-455668148F44}" presName="conn2-1" presStyleLbl="parChTrans1D3" presStyleIdx="6" presStyleCnt="7"/>
      <dgm:spPr/>
    </dgm:pt>
    <dgm:pt modelId="{A043E6DE-BF82-4A84-A8DC-A0776C7A51BA}" type="pres">
      <dgm:prSet presAssocID="{B1D55E7A-277F-4B60-8CEA-455668148F44}" presName="connTx" presStyleLbl="parChTrans1D3" presStyleIdx="6" presStyleCnt="7"/>
      <dgm:spPr/>
    </dgm:pt>
    <dgm:pt modelId="{F1066251-B07A-4545-99B5-B527AB5464D7}" type="pres">
      <dgm:prSet presAssocID="{6DC4DA75-A6A3-4CFE-9BEA-E64D7F20240B}" presName="root2" presStyleCnt="0"/>
      <dgm:spPr/>
    </dgm:pt>
    <dgm:pt modelId="{94258934-55AA-42D6-BD97-7A4ECE3081EA}" type="pres">
      <dgm:prSet presAssocID="{6DC4DA75-A6A3-4CFE-9BEA-E64D7F20240B}" presName="LevelTwoTextNode" presStyleLbl="node3" presStyleIdx="6" presStyleCnt="7">
        <dgm:presLayoutVars>
          <dgm:chPref val="3"/>
        </dgm:presLayoutVars>
      </dgm:prSet>
      <dgm:spPr/>
    </dgm:pt>
    <dgm:pt modelId="{32D2D89B-E197-484B-AB6A-80476080A0D6}" type="pres">
      <dgm:prSet presAssocID="{6DC4DA75-A6A3-4CFE-9BEA-E64D7F20240B}" presName="level3hierChild" presStyleCnt="0"/>
      <dgm:spPr/>
    </dgm:pt>
  </dgm:ptLst>
  <dgm:cxnLst>
    <dgm:cxn modelId="{295C1501-5619-4F72-AF72-404110C4D334}" type="presOf" srcId="{023B6C77-7EA4-4D4C-A854-F0A6961C87F4}" destId="{EE3D8178-0204-4D91-B3AF-DCDC18ED4EC7}" srcOrd="1" destOrd="0" presId="urn:microsoft.com/office/officeart/2008/layout/HorizontalMultiLevelHierarchy"/>
    <dgm:cxn modelId="{A3592C0C-D5B2-49C2-B0F6-AD16F5EF8787}" type="presOf" srcId="{86CFCCB2-D8A7-4289-A513-0F34C1284B5A}" destId="{E7F297E2-292C-4E05-8D05-F4B696CC8C3A}" srcOrd="1" destOrd="0" presId="urn:microsoft.com/office/officeart/2008/layout/HorizontalMultiLevelHierarchy"/>
    <dgm:cxn modelId="{ACA40B1D-CA25-467E-8153-50D3A14424A1}" type="presOf" srcId="{BE68514B-D82B-4D27-AD96-42EBE9ACB35E}" destId="{DC2C72DB-B9F7-495C-A2B0-4BD86EEB6604}" srcOrd="1" destOrd="0" presId="urn:microsoft.com/office/officeart/2008/layout/HorizontalMultiLevelHierarchy"/>
    <dgm:cxn modelId="{E80A7922-71EF-4705-9C42-9ED75A2BB213}" type="presOf" srcId="{2629B378-331F-4CCD-8A20-5C59883D4C8E}" destId="{4BA694AA-D73F-46BB-B339-4D16E41922AD}" srcOrd="1" destOrd="0" presId="urn:microsoft.com/office/officeart/2008/layout/HorizontalMultiLevelHierarchy"/>
    <dgm:cxn modelId="{A2EF4130-C396-45D9-BD07-2ECB1D55BCEB}" type="presOf" srcId="{432C08C2-8A9B-447B-A52B-BA89A41308D9}" destId="{A674455F-0B14-454E-BF63-E1480D5DC61C}" srcOrd="0" destOrd="0" presId="urn:microsoft.com/office/officeart/2008/layout/HorizontalMultiLevelHierarchy"/>
    <dgm:cxn modelId="{5F3C4B30-4EE9-4D11-B139-6E0B5DDE1CD9}" type="presOf" srcId="{B941F734-7417-4D45-A47E-AEA1597BCD7B}" destId="{C88FAC79-7BD7-4F25-A3F1-46F2695AA444}" srcOrd="0" destOrd="0" presId="urn:microsoft.com/office/officeart/2008/layout/HorizontalMultiLevelHierarchy"/>
    <dgm:cxn modelId="{13E6D030-CA02-460F-A85C-0C9ABFC3F34E}" srcId="{30755192-6A49-4171-BF56-50D4F12E4D55}" destId="{EA51E103-29C2-4AFB-AF86-16698F68F87A}" srcOrd="3" destOrd="0" parTransId="{8CA34696-847C-42F1-8B51-43ACB7989133}" sibTransId="{B75E04DB-0CB7-4172-95A8-37DBFBE16CE2}"/>
    <dgm:cxn modelId="{B17A6738-A91F-4674-901F-45B37C287F64}" type="presOf" srcId="{6DC4DA75-A6A3-4CFE-9BEA-E64D7F20240B}" destId="{94258934-55AA-42D6-BD97-7A4ECE3081EA}" srcOrd="0" destOrd="0" presId="urn:microsoft.com/office/officeart/2008/layout/HorizontalMultiLevelHierarchy"/>
    <dgm:cxn modelId="{5EB53F3E-8369-4ADF-AB2C-FAFE8390DFF2}" type="presOf" srcId="{CFC1335D-332C-48B8-A36B-02E2ED17E141}" destId="{19CB1AFE-E7AF-4AB8-81EA-CB5F7F00B44B}" srcOrd="0" destOrd="0" presId="urn:microsoft.com/office/officeart/2008/layout/HorizontalMultiLevelHierarchy"/>
    <dgm:cxn modelId="{3FF3CD5B-FBDE-483D-850A-D8BD810B6308}" type="presOf" srcId="{0563A042-5D13-4988-A6C1-A3299A8AB4C7}" destId="{D7A7E7A7-F114-41EF-BDA1-E34F9981B813}" srcOrd="0" destOrd="0" presId="urn:microsoft.com/office/officeart/2008/layout/HorizontalMultiLevelHierarchy"/>
    <dgm:cxn modelId="{2D9FD85C-1111-4BFD-B310-7900BB4A37B2}" srcId="{30755192-6A49-4171-BF56-50D4F12E4D55}" destId="{A98EAB04-6231-4EDE-BD81-118F27EBBE0B}" srcOrd="0" destOrd="0" parTransId="{BE68514B-D82B-4D27-AD96-42EBE9ACB35E}" sibTransId="{046211B0-ACEB-4A2C-91EB-999D71FA5FB0}"/>
    <dgm:cxn modelId="{A060DA5E-4CE6-4E4C-A4FB-BBBAF57D854A}" type="presOf" srcId="{9567FC90-DCFC-4658-9041-CB19D457E552}" destId="{4D9F955D-0202-45F1-AAC5-B8F9DF238047}" srcOrd="0" destOrd="0" presId="urn:microsoft.com/office/officeart/2008/layout/HorizontalMultiLevelHierarchy"/>
    <dgm:cxn modelId="{E9C50A44-40EE-4EE3-A9CA-BAC50734A7E5}" type="presOf" srcId="{B941F734-7417-4D45-A47E-AEA1597BCD7B}" destId="{45EC1000-A7E9-43E5-AA4E-3D41F8C18151}" srcOrd="1" destOrd="0" presId="urn:microsoft.com/office/officeart/2008/layout/HorizontalMultiLevelHierarchy"/>
    <dgm:cxn modelId="{214E9564-14C7-4EA6-8F53-7B734C0AE0F7}" srcId="{EA51E103-29C2-4AFB-AF86-16698F68F87A}" destId="{7A6B55EC-3C5E-4A6B-A2DA-993087639E6C}" srcOrd="1" destOrd="0" parTransId="{A0C5405C-09AB-4FDD-B0D8-F2AE0362D64E}" sibTransId="{A30C3FFC-F8A9-4216-8CE7-23FD98CF591C}"/>
    <dgm:cxn modelId="{11CADA64-56D2-44BC-B10E-F08780B4E5D6}" type="presOf" srcId="{A0E0BAC0-3F83-4DE6-A5F0-F5BB93167863}" destId="{8C620666-9E7A-4C2B-A79D-E289AEC19024}" srcOrd="1" destOrd="0" presId="urn:microsoft.com/office/officeart/2008/layout/HorizontalMultiLevelHierarchy"/>
    <dgm:cxn modelId="{30C5AA6C-B28C-45F7-90A1-9DEC0217F202}" type="presOf" srcId="{7990C419-610E-4CA5-8D05-36D6FA178250}" destId="{7B1E8354-54E7-4F36-B7D3-6F65AEA9CAD6}" srcOrd="0" destOrd="0" presId="urn:microsoft.com/office/officeart/2008/layout/HorizontalMultiLevelHierarchy"/>
    <dgm:cxn modelId="{ECFB104D-D5A4-48DF-817E-C580EBAA1FEC}" type="presOf" srcId="{B1D55E7A-277F-4B60-8CEA-455668148F44}" destId="{13FD2B0A-D815-4721-A605-1022A15F64E1}" srcOrd="0" destOrd="0" presId="urn:microsoft.com/office/officeart/2008/layout/HorizontalMultiLevelHierarchy"/>
    <dgm:cxn modelId="{B457CB6D-3DA0-4BB4-84D7-43BBFDB34114}" srcId="{7990C419-610E-4CA5-8D05-36D6FA178250}" destId="{81FC2147-E3D3-4B50-8C3D-78070DE59CF2}" srcOrd="0" destOrd="0" parTransId="{86CFCCB2-D8A7-4289-A513-0F34C1284B5A}" sibTransId="{E441C797-8CBD-4871-BC3A-BE80F251A40D}"/>
    <dgm:cxn modelId="{D119796E-EB43-4EA1-8E0B-3FBF68937CCE}" type="presOf" srcId="{B1D55E7A-277F-4B60-8CEA-455668148F44}" destId="{A043E6DE-BF82-4A84-A8DC-A0776C7A51BA}" srcOrd="1" destOrd="0" presId="urn:microsoft.com/office/officeart/2008/layout/HorizontalMultiLevelHierarchy"/>
    <dgm:cxn modelId="{CA545150-8A99-4629-A0E0-5607A3D6C8EE}" srcId="{7990C419-610E-4CA5-8D05-36D6FA178250}" destId="{6DC4DA75-A6A3-4CFE-9BEA-E64D7F20240B}" srcOrd="2" destOrd="0" parTransId="{B1D55E7A-277F-4B60-8CEA-455668148F44}" sibTransId="{D0324D0B-EE01-499E-B5DE-BFCFD14FC052}"/>
    <dgm:cxn modelId="{38142954-AE9F-4530-8F5E-D8FF38A05F1E}" type="presOf" srcId="{EA51E103-29C2-4AFB-AF86-16698F68F87A}" destId="{1811AAAC-82D6-4859-A653-172CEB3ED979}" srcOrd="0" destOrd="0" presId="urn:microsoft.com/office/officeart/2008/layout/HorizontalMultiLevelHierarchy"/>
    <dgm:cxn modelId="{292F2557-A6B1-4944-9355-A62BC6117798}" type="presOf" srcId="{6D5B4778-7D5F-4C1B-A382-3ED8F31B7527}" destId="{2C3CDD6E-E262-4CB2-9E4A-D069A7C7DD82}" srcOrd="0" destOrd="0" presId="urn:microsoft.com/office/officeart/2008/layout/HorizontalMultiLevelHierarchy"/>
    <dgm:cxn modelId="{D91DC579-0CB7-4C5E-8907-FDA0A369F586}" type="presOf" srcId="{023B6C77-7EA4-4D4C-A854-F0A6961C87F4}" destId="{F7644B2B-5ED3-4F6C-B36C-F6DDF38FB577}" srcOrd="0" destOrd="0" presId="urn:microsoft.com/office/officeart/2008/layout/HorizontalMultiLevelHierarchy"/>
    <dgm:cxn modelId="{064B887A-631C-404E-BF88-DBD43DB48696}" type="presOf" srcId="{30755192-6A49-4171-BF56-50D4F12E4D55}" destId="{DAB68A82-5785-46A8-90D7-276F903DE13A}" srcOrd="0" destOrd="0" presId="urn:microsoft.com/office/officeart/2008/layout/HorizontalMultiLevelHierarchy"/>
    <dgm:cxn modelId="{2691D37B-EA04-4885-AA47-759D9CACB92F}" type="presOf" srcId="{29A85A04-B7F1-44F7-8437-B776469EF1DA}" destId="{679C466B-0439-4671-B93B-5E817AB58DF6}" srcOrd="0" destOrd="0" presId="urn:microsoft.com/office/officeart/2008/layout/HorizontalMultiLevelHierarchy"/>
    <dgm:cxn modelId="{F603307C-FCC7-487D-B2AF-7CFF4675594B}" type="presOf" srcId="{2629B378-331F-4CCD-8A20-5C59883D4C8E}" destId="{24C8B9CC-C205-4179-BDF4-7D96623DE802}" srcOrd="0" destOrd="0" presId="urn:microsoft.com/office/officeart/2008/layout/HorizontalMultiLevelHierarchy"/>
    <dgm:cxn modelId="{32AD747E-B746-42B4-A889-04F5118DE1B8}" srcId="{432C08C2-8A9B-447B-A52B-BA89A41308D9}" destId="{30755192-6A49-4171-BF56-50D4F12E4D55}" srcOrd="0" destOrd="0" parTransId="{E5C13F36-F9E7-43D7-B56A-91894A1B0745}" sibTransId="{FBACCC29-6874-4C63-82A8-46A80978E955}"/>
    <dgm:cxn modelId="{BD1D8280-D07E-4A9F-860F-758F8B15542F}" type="presOf" srcId="{BE68514B-D82B-4D27-AD96-42EBE9ACB35E}" destId="{A9EA02F3-07C0-4403-9B5D-0A51BA158032}" srcOrd="0" destOrd="0" presId="urn:microsoft.com/office/officeart/2008/layout/HorizontalMultiLevelHierarchy"/>
    <dgm:cxn modelId="{0DC0798C-03C0-4334-AF83-9F9204B2E819}" type="presOf" srcId="{141F58ED-FD1B-4380-B213-705E7B397F59}" destId="{945A6C3D-14F8-43A0-81D1-351093FBA890}" srcOrd="0" destOrd="0" presId="urn:microsoft.com/office/officeart/2008/layout/HorizontalMultiLevelHierarchy"/>
    <dgm:cxn modelId="{13E9CC93-C8F3-478C-B061-5ACC5726FE16}" type="presOf" srcId="{7A6B55EC-3C5E-4A6B-A2DA-993087639E6C}" destId="{F98742CA-5B7A-4E9B-B765-B7E8BA87310F}" srcOrd="0" destOrd="0" presId="urn:microsoft.com/office/officeart/2008/layout/HorizontalMultiLevelHierarchy"/>
    <dgm:cxn modelId="{FBE3BE95-7436-438A-AD83-628000BB88B8}" type="presOf" srcId="{E1691963-DB77-49CD-93CF-40E00A5C073E}" destId="{48A27F07-C5C9-4EE1-9C05-503D21526E6B}" srcOrd="0" destOrd="0" presId="urn:microsoft.com/office/officeart/2008/layout/HorizontalMultiLevelHierarchy"/>
    <dgm:cxn modelId="{13842C99-D159-4EF9-9F06-2A276BB75AAB}" type="presOf" srcId="{8CA34696-847C-42F1-8B51-43ACB7989133}" destId="{1B1B9D66-8D32-4599-965B-CFF4EDE05332}" srcOrd="0" destOrd="0" presId="urn:microsoft.com/office/officeart/2008/layout/HorizontalMultiLevelHierarchy"/>
    <dgm:cxn modelId="{6013DE9B-1ED8-4BAF-B4E0-CE5A9F0A0FA8}" srcId="{30755192-6A49-4171-BF56-50D4F12E4D55}" destId="{0563A042-5D13-4988-A6C1-A3299A8AB4C7}" srcOrd="4" destOrd="0" parTransId="{E1691963-DB77-49CD-93CF-40E00A5C073E}" sibTransId="{C8153998-2A85-4065-BB56-622B96FF0856}"/>
    <dgm:cxn modelId="{3470039F-7DA1-4CB9-BFEE-EA89B1746059}" type="presOf" srcId="{A98EAB04-6231-4EDE-BD81-118F27EBBE0B}" destId="{74EE7E43-14FE-465B-80DE-EEEFC5CF3A34}" srcOrd="0" destOrd="0" presId="urn:microsoft.com/office/officeart/2008/layout/HorizontalMultiLevelHierarchy"/>
    <dgm:cxn modelId="{35DCA0A0-2517-4BF4-AA8D-2A326D421AAD}" type="presOf" srcId="{E1691963-DB77-49CD-93CF-40E00A5C073E}" destId="{46019FC8-E687-46D1-AC0F-F6A03224A484}" srcOrd="1" destOrd="0" presId="urn:microsoft.com/office/officeart/2008/layout/HorizontalMultiLevelHierarchy"/>
    <dgm:cxn modelId="{C8FD02A6-A2C6-4832-B84B-B8E8C304605A}" type="presOf" srcId="{94B1EE58-97CD-4A70-B428-5FB3CD115DF7}" destId="{24645614-E30F-4452-A179-286E7D0C1237}" srcOrd="0" destOrd="0" presId="urn:microsoft.com/office/officeart/2008/layout/HorizontalMultiLevelHierarchy"/>
    <dgm:cxn modelId="{6E763AA6-0E84-4705-9949-68CF79E7FE49}" srcId="{A98EAB04-6231-4EDE-BD81-118F27EBBE0B}" destId="{37C235A3-26AF-43B5-9503-C0662CB56C26}" srcOrd="0" destOrd="0" parTransId="{94B1EE58-97CD-4A70-B428-5FB3CD115DF7}" sibTransId="{215D67F3-ABDF-4DEA-BB6D-6327711B845F}"/>
    <dgm:cxn modelId="{CA56B8AB-F197-4953-B1A9-D9DEE576CBF8}" srcId="{30755192-6A49-4171-BF56-50D4F12E4D55}" destId="{CFC1335D-332C-48B8-A36B-02E2ED17E141}" srcOrd="2" destOrd="0" parTransId="{023B6C77-7EA4-4D4C-A854-F0A6961C87F4}" sibTransId="{12310BA7-92B7-4458-884F-8815B10EFE65}"/>
    <dgm:cxn modelId="{8B6FF2AF-F676-4B89-8F12-52C1BCD62BF9}" type="presOf" srcId="{37C235A3-26AF-43B5-9503-C0662CB56C26}" destId="{3D6FDF2F-8FF6-40A6-AD14-7A01C963B7A9}" srcOrd="0" destOrd="0" presId="urn:microsoft.com/office/officeart/2008/layout/HorizontalMultiLevelHierarchy"/>
    <dgm:cxn modelId="{B2EEEDB5-42FB-4915-B3A8-40C05763C6C8}" type="presOf" srcId="{86CFCCB2-D8A7-4289-A513-0F34C1284B5A}" destId="{640F8239-06B0-4FDF-851C-7A6B88D2BB6A}" srcOrd="0" destOrd="0" presId="urn:microsoft.com/office/officeart/2008/layout/HorizontalMultiLevelHierarchy"/>
    <dgm:cxn modelId="{1E50D9B7-F774-456A-8DDB-FB6E5FA7078E}" type="presOf" srcId="{8CA34696-847C-42F1-8B51-43ACB7989133}" destId="{647E2921-28E5-4977-90C9-2256F081B5AE}" srcOrd="1" destOrd="0" presId="urn:microsoft.com/office/officeart/2008/layout/HorizontalMultiLevelHierarchy"/>
    <dgm:cxn modelId="{F5F0BBC1-F40C-47F5-AB9F-E45B10083F5E}" srcId="{EA51E103-29C2-4AFB-AF86-16698F68F87A}" destId="{9567FC90-DCFC-4658-9041-CB19D457E552}" srcOrd="0" destOrd="0" parTransId="{A0E0BAC0-3F83-4DE6-A5F0-F5BB93167863}" sibTransId="{E8335241-CCB2-48B7-8EF0-26B31A11CE16}"/>
    <dgm:cxn modelId="{EE9786C4-92DE-4CA1-86E4-11B75C05C26B}" srcId="{30755192-6A49-4171-BF56-50D4F12E4D55}" destId="{7418789A-E86A-43E4-B45F-C14BF409E35D}" srcOrd="1" destOrd="0" parTransId="{B941F734-7417-4D45-A47E-AEA1597BCD7B}" sibTransId="{0A244728-7C51-4D6A-A076-06DC521B248F}"/>
    <dgm:cxn modelId="{91FB8EC5-04AB-41DB-9B43-2D54E5FEE1ED}" type="presOf" srcId="{A0C5405C-09AB-4FDD-B0D8-F2AE0362D64E}" destId="{151EB3E5-12C0-43B2-8821-E1F7573199B6}" srcOrd="0" destOrd="0" presId="urn:microsoft.com/office/officeart/2008/layout/HorizontalMultiLevelHierarchy"/>
    <dgm:cxn modelId="{4C8983C9-38CF-403B-83F2-81E41489361E}" type="presOf" srcId="{81FC2147-E3D3-4B50-8C3D-78070DE59CF2}" destId="{ABAA48F7-979C-49F3-932D-3C780A93C145}" srcOrd="0" destOrd="0" presId="urn:microsoft.com/office/officeart/2008/layout/HorizontalMultiLevelHierarchy"/>
    <dgm:cxn modelId="{D098B1CB-DCAD-42D9-B77A-9DC8B976D355}" type="presOf" srcId="{003D8A67-43CD-4576-A74B-2603F8F81DF8}" destId="{90643C69-EAA5-41BA-A6C7-028EC07AFC49}" srcOrd="0" destOrd="0" presId="urn:microsoft.com/office/officeart/2008/layout/HorizontalMultiLevelHierarchy"/>
    <dgm:cxn modelId="{104F9CD0-3652-4794-BE88-BD73C856A614}" srcId="{7990C419-610E-4CA5-8D05-36D6FA178250}" destId="{003D8A67-43CD-4576-A74B-2603F8F81DF8}" srcOrd="1" destOrd="0" parTransId="{141F58ED-FD1B-4380-B213-705E7B397F59}" sibTransId="{1C63AE1D-5198-4FB8-980F-AF3987FDD11D}"/>
    <dgm:cxn modelId="{47E5AFD0-F4F4-47BB-BA5E-65B89A3D8CED}" type="presOf" srcId="{7418789A-E86A-43E4-B45F-C14BF409E35D}" destId="{1B2A7632-F0C4-46DC-B41C-5079B1ABEA24}" srcOrd="0" destOrd="0" presId="urn:microsoft.com/office/officeart/2008/layout/HorizontalMultiLevelHierarchy"/>
    <dgm:cxn modelId="{E22B6ED1-ED0D-4345-9E82-B04D7F1EAA24}" type="presOf" srcId="{141F58ED-FD1B-4380-B213-705E7B397F59}" destId="{316102FA-60E4-425E-8F4E-F62ADD60439F}" srcOrd="1" destOrd="0" presId="urn:microsoft.com/office/officeart/2008/layout/HorizontalMultiLevelHierarchy"/>
    <dgm:cxn modelId="{20AF7CDE-457F-4856-9163-4294DDAC378B}" srcId="{30755192-6A49-4171-BF56-50D4F12E4D55}" destId="{7990C419-610E-4CA5-8D05-36D6FA178250}" srcOrd="5" destOrd="0" parTransId="{2629B378-331F-4CCD-8A20-5C59883D4C8E}" sibTransId="{1B1B5F28-0834-4501-8500-26936B6EB3A6}"/>
    <dgm:cxn modelId="{82295FE3-C980-4CD0-845C-0BE60C288B3B}" srcId="{EA51E103-29C2-4AFB-AF86-16698F68F87A}" destId="{29A85A04-B7F1-44F7-8437-B776469EF1DA}" srcOrd="2" destOrd="0" parTransId="{6D5B4778-7D5F-4C1B-A382-3ED8F31B7527}" sibTransId="{C0F4D062-FE6A-4A36-A156-FD3734939003}"/>
    <dgm:cxn modelId="{9F9BBBE3-E87B-4869-9A0D-C86306322245}" type="presOf" srcId="{A0C5405C-09AB-4FDD-B0D8-F2AE0362D64E}" destId="{EF7E87B7-C536-49AF-99CE-BB5BB70B66F8}" srcOrd="1" destOrd="0" presId="urn:microsoft.com/office/officeart/2008/layout/HorizontalMultiLevelHierarchy"/>
    <dgm:cxn modelId="{47C929EA-68FA-4BA6-913B-AF451925C759}" type="presOf" srcId="{A0E0BAC0-3F83-4DE6-A5F0-F5BB93167863}" destId="{BD410B73-0E45-47B8-87FA-48566AC183FC}" srcOrd="0" destOrd="0" presId="urn:microsoft.com/office/officeart/2008/layout/HorizontalMultiLevelHierarchy"/>
    <dgm:cxn modelId="{3169D5EB-13CF-482E-A9F8-9EF55F20DBED}" type="presOf" srcId="{94B1EE58-97CD-4A70-B428-5FB3CD115DF7}" destId="{333F6E1B-1D0D-42D2-8882-F619ACB8FC5A}" srcOrd="1" destOrd="0" presId="urn:microsoft.com/office/officeart/2008/layout/HorizontalMultiLevelHierarchy"/>
    <dgm:cxn modelId="{F92080F4-37B4-4C09-8C63-89F2AACF5857}" type="presOf" srcId="{6D5B4778-7D5F-4C1B-A382-3ED8F31B7527}" destId="{93B6AB47-33C3-4445-AF2F-D362C5C9FBA9}" srcOrd="1" destOrd="0" presId="urn:microsoft.com/office/officeart/2008/layout/HorizontalMultiLevelHierarchy"/>
    <dgm:cxn modelId="{62274E2A-EFE5-4975-ADCB-D9D7BD8E42CF}" type="presParOf" srcId="{A674455F-0B14-454E-BF63-E1480D5DC61C}" destId="{08312267-9AF3-42B9-A2B0-D45601D25D2C}" srcOrd="0" destOrd="0" presId="urn:microsoft.com/office/officeart/2008/layout/HorizontalMultiLevelHierarchy"/>
    <dgm:cxn modelId="{6F6D20C2-635E-453C-ADF6-A4E905D9F51D}" type="presParOf" srcId="{08312267-9AF3-42B9-A2B0-D45601D25D2C}" destId="{DAB68A82-5785-46A8-90D7-276F903DE13A}" srcOrd="0" destOrd="0" presId="urn:microsoft.com/office/officeart/2008/layout/HorizontalMultiLevelHierarchy"/>
    <dgm:cxn modelId="{9AB074DF-4EAE-4BD7-8715-09E354CB01FC}" type="presParOf" srcId="{08312267-9AF3-42B9-A2B0-D45601D25D2C}" destId="{3FB14F92-A620-48F9-85C4-58DE68C5FF8F}" srcOrd="1" destOrd="0" presId="urn:microsoft.com/office/officeart/2008/layout/HorizontalMultiLevelHierarchy"/>
    <dgm:cxn modelId="{12AF4E38-3C40-4280-AA20-821FAA23ABCC}" type="presParOf" srcId="{3FB14F92-A620-48F9-85C4-58DE68C5FF8F}" destId="{A9EA02F3-07C0-4403-9B5D-0A51BA158032}" srcOrd="0" destOrd="0" presId="urn:microsoft.com/office/officeart/2008/layout/HorizontalMultiLevelHierarchy"/>
    <dgm:cxn modelId="{83F22BBD-C0A0-4A86-AEFD-719E68B9CA15}" type="presParOf" srcId="{A9EA02F3-07C0-4403-9B5D-0A51BA158032}" destId="{DC2C72DB-B9F7-495C-A2B0-4BD86EEB6604}" srcOrd="0" destOrd="0" presId="urn:microsoft.com/office/officeart/2008/layout/HorizontalMultiLevelHierarchy"/>
    <dgm:cxn modelId="{D0C11F08-909F-49D5-9112-F54F3CEFDB75}" type="presParOf" srcId="{3FB14F92-A620-48F9-85C4-58DE68C5FF8F}" destId="{427388A3-496F-4FF7-AF5D-8643DC769B6D}" srcOrd="1" destOrd="0" presId="urn:microsoft.com/office/officeart/2008/layout/HorizontalMultiLevelHierarchy"/>
    <dgm:cxn modelId="{89A822C9-A7A3-4AD6-A72E-D0A0450EF5AB}" type="presParOf" srcId="{427388A3-496F-4FF7-AF5D-8643DC769B6D}" destId="{74EE7E43-14FE-465B-80DE-EEEFC5CF3A34}" srcOrd="0" destOrd="0" presId="urn:microsoft.com/office/officeart/2008/layout/HorizontalMultiLevelHierarchy"/>
    <dgm:cxn modelId="{9D4006A1-1D9D-43E5-8466-FC1048A9043C}" type="presParOf" srcId="{427388A3-496F-4FF7-AF5D-8643DC769B6D}" destId="{C0A43A6F-CEB1-44B1-AB0C-BCE322DF8775}" srcOrd="1" destOrd="0" presId="urn:microsoft.com/office/officeart/2008/layout/HorizontalMultiLevelHierarchy"/>
    <dgm:cxn modelId="{96F8421A-B1F1-42E4-9B2F-C2489D7A51DC}" type="presParOf" srcId="{C0A43A6F-CEB1-44B1-AB0C-BCE322DF8775}" destId="{24645614-E30F-4452-A179-286E7D0C1237}" srcOrd="0" destOrd="0" presId="urn:microsoft.com/office/officeart/2008/layout/HorizontalMultiLevelHierarchy"/>
    <dgm:cxn modelId="{501FA773-3740-4148-B23F-DAC84FAB8E7E}" type="presParOf" srcId="{24645614-E30F-4452-A179-286E7D0C1237}" destId="{333F6E1B-1D0D-42D2-8882-F619ACB8FC5A}" srcOrd="0" destOrd="0" presId="urn:microsoft.com/office/officeart/2008/layout/HorizontalMultiLevelHierarchy"/>
    <dgm:cxn modelId="{4648BB9A-CDFE-4886-8AE9-0038A1F39A02}" type="presParOf" srcId="{C0A43A6F-CEB1-44B1-AB0C-BCE322DF8775}" destId="{F6DA4467-3CB4-429E-8D05-3422E641F50A}" srcOrd="1" destOrd="0" presId="urn:microsoft.com/office/officeart/2008/layout/HorizontalMultiLevelHierarchy"/>
    <dgm:cxn modelId="{D1691A5A-9247-489D-8BDB-D5E78986921A}" type="presParOf" srcId="{F6DA4467-3CB4-429E-8D05-3422E641F50A}" destId="{3D6FDF2F-8FF6-40A6-AD14-7A01C963B7A9}" srcOrd="0" destOrd="0" presId="urn:microsoft.com/office/officeart/2008/layout/HorizontalMultiLevelHierarchy"/>
    <dgm:cxn modelId="{6EC4D968-0164-45E8-AF10-E806525C6F20}" type="presParOf" srcId="{F6DA4467-3CB4-429E-8D05-3422E641F50A}" destId="{1C4487D5-6708-4655-8AE4-B1C765FDB717}" srcOrd="1" destOrd="0" presId="urn:microsoft.com/office/officeart/2008/layout/HorizontalMultiLevelHierarchy"/>
    <dgm:cxn modelId="{BE9584E2-34E2-422B-860D-EC4E36A0D029}" type="presParOf" srcId="{3FB14F92-A620-48F9-85C4-58DE68C5FF8F}" destId="{C88FAC79-7BD7-4F25-A3F1-46F2695AA444}" srcOrd="2" destOrd="0" presId="urn:microsoft.com/office/officeart/2008/layout/HorizontalMultiLevelHierarchy"/>
    <dgm:cxn modelId="{D464DFE4-24EE-4DEA-8776-2D50F154A2FB}" type="presParOf" srcId="{C88FAC79-7BD7-4F25-A3F1-46F2695AA444}" destId="{45EC1000-A7E9-43E5-AA4E-3D41F8C18151}" srcOrd="0" destOrd="0" presId="urn:microsoft.com/office/officeart/2008/layout/HorizontalMultiLevelHierarchy"/>
    <dgm:cxn modelId="{8CBF2E53-B203-404D-9629-4B4D44EC4432}" type="presParOf" srcId="{3FB14F92-A620-48F9-85C4-58DE68C5FF8F}" destId="{9EE92E99-C32F-402E-AB72-DF57010285CA}" srcOrd="3" destOrd="0" presId="urn:microsoft.com/office/officeart/2008/layout/HorizontalMultiLevelHierarchy"/>
    <dgm:cxn modelId="{D8BA3551-6458-4F53-9FBC-FEB999338955}" type="presParOf" srcId="{9EE92E99-C32F-402E-AB72-DF57010285CA}" destId="{1B2A7632-F0C4-46DC-B41C-5079B1ABEA24}" srcOrd="0" destOrd="0" presId="urn:microsoft.com/office/officeart/2008/layout/HorizontalMultiLevelHierarchy"/>
    <dgm:cxn modelId="{E0C2A410-3D8B-4899-8B46-E73868B0B13F}" type="presParOf" srcId="{9EE92E99-C32F-402E-AB72-DF57010285CA}" destId="{545E9DE0-1C34-4802-BFEF-31ACFD2D92FB}" srcOrd="1" destOrd="0" presId="urn:microsoft.com/office/officeart/2008/layout/HorizontalMultiLevelHierarchy"/>
    <dgm:cxn modelId="{8236C931-F810-47D1-B94B-4D0D340069A7}" type="presParOf" srcId="{3FB14F92-A620-48F9-85C4-58DE68C5FF8F}" destId="{F7644B2B-5ED3-4F6C-B36C-F6DDF38FB577}" srcOrd="4" destOrd="0" presId="urn:microsoft.com/office/officeart/2008/layout/HorizontalMultiLevelHierarchy"/>
    <dgm:cxn modelId="{68BC04D7-FE79-4A4D-9615-6FEB960E2C2B}" type="presParOf" srcId="{F7644B2B-5ED3-4F6C-B36C-F6DDF38FB577}" destId="{EE3D8178-0204-4D91-B3AF-DCDC18ED4EC7}" srcOrd="0" destOrd="0" presId="urn:microsoft.com/office/officeart/2008/layout/HorizontalMultiLevelHierarchy"/>
    <dgm:cxn modelId="{1ACC4C1F-0DD1-4BA2-A24D-83273F962DCE}" type="presParOf" srcId="{3FB14F92-A620-48F9-85C4-58DE68C5FF8F}" destId="{1A6CF0CD-AB5D-4409-8C01-2B1BFD64A3E8}" srcOrd="5" destOrd="0" presId="urn:microsoft.com/office/officeart/2008/layout/HorizontalMultiLevelHierarchy"/>
    <dgm:cxn modelId="{7963D23D-7C15-4017-9651-606643F88724}" type="presParOf" srcId="{1A6CF0CD-AB5D-4409-8C01-2B1BFD64A3E8}" destId="{19CB1AFE-E7AF-4AB8-81EA-CB5F7F00B44B}" srcOrd="0" destOrd="0" presId="urn:microsoft.com/office/officeart/2008/layout/HorizontalMultiLevelHierarchy"/>
    <dgm:cxn modelId="{50D0F39A-972E-4BE8-8CF3-E32F581ED0F9}" type="presParOf" srcId="{1A6CF0CD-AB5D-4409-8C01-2B1BFD64A3E8}" destId="{40AEDA85-8E22-4E21-BA28-0EBB26FFC371}" srcOrd="1" destOrd="0" presId="urn:microsoft.com/office/officeart/2008/layout/HorizontalMultiLevelHierarchy"/>
    <dgm:cxn modelId="{FE422AF2-4FF1-470F-B606-00AC98043F43}" type="presParOf" srcId="{3FB14F92-A620-48F9-85C4-58DE68C5FF8F}" destId="{1B1B9D66-8D32-4599-965B-CFF4EDE05332}" srcOrd="6" destOrd="0" presId="urn:microsoft.com/office/officeart/2008/layout/HorizontalMultiLevelHierarchy"/>
    <dgm:cxn modelId="{DD5E38E3-A4EE-4ABE-8E9C-7BD7414BAF89}" type="presParOf" srcId="{1B1B9D66-8D32-4599-965B-CFF4EDE05332}" destId="{647E2921-28E5-4977-90C9-2256F081B5AE}" srcOrd="0" destOrd="0" presId="urn:microsoft.com/office/officeart/2008/layout/HorizontalMultiLevelHierarchy"/>
    <dgm:cxn modelId="{86368BC0-726C-4831-8FEC-7743DB602DB7}" type="presParOf" srcId="{3FB14F92-A620-48F9-85C4-58DE68C5FF8F}" destId="{40A98F8F-74D7-4C57-86DA-9170DD0EE007}" srcOrd="7" destOrd="0" presId="urn:microsoft.com/office/officeart/2008/layout/HorizontalMultiLevelHierarchy"/>
    <dgm:cxn modelId="{437D009D-0AC1-4A41-BD9B-98AA00EB4359}" type="presParOf" srcId="{40A98F8F-74D7-4C57-86DA-9170DD0EE007}" destId="{1811AAAC-82D6-4859-A653-172CEB3ED979}" srcOrd="0" destOrd="0" presId="urn:microsoft.com/office/officeart/2008/layout/HorizontalMultiLevelHierarchy"/>
    <dgm:cxn modelId="{896D149F-A964-4CAC-A032-A3CB9858E113}" type="presParOf" srcId="{40A98F8F-74D7-4C57-86DA-9170DD0EE007}" destId="{6F0E5285-8196-44ED-9DFB-2F48C33DD083}" srcOrd="1" destOrd="0" presId="urn:microsoft.com/office/officeart/2008/layout/HorizontalMultiLevelHierarchy"/>
    <dgm:cxn modelId="{4B788442-4DE4-492F-80C8-9539CD57207B}" type="presParOf" srcId="{6F0E5285-8196-44ED-9DFB-2F48C33DD083}" destId="{BD410B73-0E45-47B8-87FA-48566AC183FC}" srcOrd="0" destOrd="0" presId="urn:microsoft.com/office/officeart/2008/layout/HorizontalMultiLevelHierarchy"/>
    <dgm:cxn modelId="{456F79F0-221E-4E23-9C04-B98D62C1C3B1}" type="presParOf" srcId="{BD410B73-0E45-47B8-87FA-48566AC183FC}" destId="{8C620666-9E7A-4C2B-A79D-E289AEC19024}" srcOrd="0" destOrd="0" presId="urn:microsoft.com/office/officeart/2008/layout/HorizontalMultiLevelHierarchy"/>
    <dgm:cxn modelId="{BC286A02-549B-4873-B2D8-A4D2F3C269B4}" type="presParOf" srcId="{6F0E5285-8196-44ED-9DFB-2F48C33DD083}" destId="{2BF34BB5-1D37-4432-9912-2E0B8C856909}" srcOrd="1" destOrd="0" presId="urn:microsoft.com/office/officeart/2008/layout/HorizontalMultiLevelHierarchy"/>
    <dgm:cxn modelId="{C05F5CD1-E403-45FE-83C1-F4962BF0AC3A}" type="presParOf" srcId="{2BF34BB5-1D37-4432-9912-2E0B8C856909}" destId="{4D9F955D-0202-45F1-AAC5-B8F9DF238047}" srcOrd="0" destOrd="0" presId="urn:microsoft.com/office/officeart/2008/layout/HorizontalMultiLevelHierarchy"/>
    <dgm:cxn modelId="{4D571DF8-A046-43A6-AF91-1E7D1E6D4B09}" type="presParOf" srcId="{2BF34BB5-1D37-4432-9912-2E0B8C856909}" destId="{6772B64A-F78E-4F75-AD3E-51C374571CED}" srcOrd="1" destOrd="0" presId="urn:microsoft.com/office/officeart/2008/layout/HorizontalMultiLevelHierarchy"/>
    <dgm:cxn modelId="{61C9A931-ECEC-48C9-9F98-DD71DBA3B9A2}" type="presParOf" srcId="{6F0E5285-8196-44ED-9DFB-2F48C33DD083}" destId="{151EB3E5-12C0-43B2-8821-E1F7573199B6}" srcOrd="2" destOrd="0" presId="urn:microsoft.com/office/officeart/2008/layout/HorizontalMultiLevelHierarchy"/>
    <dgm:cxn modelId="{32F234CE-A3D9-441D-8416-FD4B47BDDEDF}" type="presParOf" srcId="{151EB3E5-12C0-43B2-8821-E1F7573199B6}" destId="{EF7E87B7-C536-49AF-99CE-BB5BB70B66F8}" srcOrd="0" destOrd="0" presId="urn:microsoft.com/office/officeart/2008/layout/HorizontalMultiLevelHierarchy"/>
    <dgm:cxn modelId="{A4773F5E-94DB-4C82-9E44-9DE05CC5284A}" type="presParOf" srcId="{6F0E5285-8196-44ED-9DFB-2F48C33DD083}" destId="{51535D77-AF6D-4CEE-9598-8757023E7EF8}" srcOrd="3" destOrd="0" presId="urn:microsoft.com/office/officeart/2008/layout/HorizontalMultiLevelHierarchy"/>
    <dgm:cxn modelId="{935CBD76-B0F6-4412-A1C6-7DA0003DC422}" type="presParOf" srcId="{51535D77-AF6D-4CEE-9598-8757023E7EF8}" destId="{F98742CA-5B7A-4E9B-B765-B7E8BA87310F}" srcOrd="0" destOrd="0" presId="urn:microsoft.com/office/officeart/2008/layout/HorizontalMultiLevelHierarchy"/>
    <dgm:cxn modelId="{F98977AA-1D70-423B-A86A-279254C13E69}" type="presParOf" srcId="{51535D77-AF6D-4CEE-9598-8757023E7EF8}" destId="{8744D101-418A-4BAF-93A7-4FD5DE3D3D3A}" srcOrd="1" destOrd="0" presId="urn:microsoft.com/office/officeart/2008/layout/HorizontalMultiLevelHierarchy"/>
    <dgm:cxn modelId="{F1457DA6-2BE5-44FD-A3B9-BDBD1F04F898}" type="presParOf" srcId="{6F0E5285-8196-44ED-9DFB-2F48C33DD083}" destId="{2C3CDD6E-E262-4CB2-9E4A-D069A7C7DD82}" srcOrd="4" destOrd="0" presId="urn:microsoft.com/office/officeart/2008/layout/HorizontalMultiLevelHierarchy"/>
    <dgm:cxn modelId="{0EB13D38-DB86-4600-ABAF-5899DB21CBBD}" type="presParOf" srcId="{2C3CDD6E-E262-4CB2-9E4A-D069A7C7DD82}" destId="{93B6AB47-33C3-4445-AF2F-D362C5C9FBA9}" srcOrd="0" destOrd="0" presId="urn:microsoft.com/office/officeart/2008/layout/HorizontalMultiLevelHierarchy"/>
    <dgm:cxn modelId="{E1936850-CD4F-478C-96C6-66EC6B523744}" type="presParOf" srcId="{6F0E5285-8196-44ED-9DFB-2F48C33DD083}" destId="{97C1706F-894C-49DE-A275-EB2D17989759}" srcOrd="5" destOrd="0" presId="urn:microsoft.com/office/officeart/2008/layout/HorizontalMultiLevelHierarchy"/>
    <dgm:cxn modelId="{DD932B1E-839B-44B6-83B7-D12E58D90E4D}" type="presParOf" srcId="{97C1706F-894C-49DE-A275-EB2D17989759}" destId="{679C466B-0439-4671-B93B-5E817AB58DF6}" srcOrd="0" destOrd="0" presId="urn:microsoft.com/office/officeart/2008/layout/HorizontalMultiLevelHierarchy"/>
    <dgm:cxn modelId="{A16EA2C6-4A16-4F2E-9A88-6BFF9E6D4D54}" type="presParOf" srcId="{97C1706F-894C-49DE-A275-EB2D17989759}" destId="{44B343E2-452F-4977-AD2B-B66CDA35D931}" srcOrd="1" destOrd="0" presId="urn:microsoft.com/office/officeart/2008/layout/HorizontalMultiLevelHierarchy"/>
    <dgm:cxn modelId="{B0FFF7E5-0E57-46FC-BF5D-9663A4ACAA64}" type="presParOf" srcId="{3FB14F92-A620-48F9-85C4-58DE68C5FF8F}" destId="{48A27F07-C5C9-4EE1-9C05-503D21526E6B}" srcOrd="8" destOrd="0" presId="urn:microsoft.com/office/officeart/2008/layout/HorizontalMultiLevelHierarchy"/>
    <dgm:cxn modelId="{E954459F-BA73-46B2-896D-0049B2BFF55A}" type="presParOf" srcId="{48A27F07-C5C9-4EE1-9C05-503D21526E6B}" destId="{46019FC8-E687-46D1-AC0F-F6A03224A484}" srcOrd="0" destOrd="0" presId="urn:microsoft.com/office/officeart/2008/layout/HorizontalMultiLevelHierarchy"/>
    <dgm:cxn modelId="{FBF2ED1C-23D0-4576-B98E-9967A076261D}" type="presParOf" srcId="{3FB14F92-A620-48F9-85C4-58DE68C5FF8F}" destId="{DB356CD9-8B30-40A3-A679-479DA7E9AD87}" srcOrd="9" destOrd="0" presId="urn:microsoft.com/office/officeart/2008/layout/HorizontalMultiLevelHierarchy"/>
    <dgm:cxn modelId="{654E3877-C8D3-4518-BC56-3478047D02D4}" type="presParOf" srcId="{DB356CD9-8B30-40A3-A679-479DA7E9AD87}" destId="{D7A7E7A7-F114-41EF-BDA1-E34F9981B813}" srcOrd="0" destOrd="0" presId="urn:microsoft.com/office/officeart/2008/layout/HorizontalMultiLevelHierarchy"/>
    <dgm:cxn modelId="{7DA9A45B-C91D-415E-BC81-1CB644FA3CAD}" type="presParOf" srcId="{DB356CD9-8B30-40A3-A679-479DA7E9AD87}" destId="{70D963D2-C16F-4031-B0FC-0068768FF40F}" srcOrd="1" destOrd="0" presId="urn:microsoft.com/office/officeart/2008/layout/HorizontalMultiLevelHierarchy"/>
    <dgm:cxn modelId="{DD20B7A6-5871-4B3A-AF1B-CC8C25CC5E32}" type="presParOf" srcId="{3FB14F92-A620-48F9-85C4-58DE68C5FF8F}" destId="{24C8B9CC-C205-4179-BDF4-7D96623DE802}" srcOrd="10" destOrd="0" presId="urn:microsoft.com/office/officeart/2008/layout/HorizontalMultiLevelHierarchy"/>
    <dgm:cxn modelId="{67A69692-7703-4237-8B42-549214CC9864}" type="presParOf" srcId="{24C8B9CC-C205-4179-BDF4-7D96623DE802}" destId="{4BA694AA-D73F-46BB-B339-4D16E41922AD}" srcOrd="0" destOrd="0" presId="urn:microsoft.com/office/officeart/2008/layout/HorizontalMultiLevelHierarchy"/>
    <dgm:cxn modelId="{8D1C806C-4793-49BC-8671-C99677D47BCC}" type="presParOf" srcId="{3FB14F92-A620-48F9-85C4-58DE68C5FF8F}" destId="{2C044D32-D876-4891-A195-E833E8E7E9F7}" srcOrd="11" destOrd="0" presId="urn:microsoft.com/office/officeart/2008/layout/HorizontalMultiLevelHierarchy"/>
    <dgm:cxn modelId="{C9210D1E-ACF4-4A95-9C71-F38467530D52}" type="presParOf" srcId="{2C044D32-D876-4891-A195-E833E8E7E9F7}" destId="{7B1E8354-54E7-4F36-B7D3-6F65AEA9CAD6}" srcOrd="0" destOrd="0" presId="urn:microsoft.com/office/officeart/2008/layout/HorizontalMultiLevelHierarchy"/>
    <dgm:cxn modelId="{DC1D0801-8A73-4145-9F46-1DF9AA6D68B7}" type="presParOf" srcId="{2C044D32-D876-4891-A195-E833E8E7E9F7}" destId="{468EE056-B141-4CBE-824D-BA5BD78E749F}" srcOrd="1" destOrd="0" presId="urn:microsoft.com/office/officeart/2008/layout/HorizontalMultiLevelHierarchy"/>
    <dgm:cxn modelId="{E4F2C695-8106-401C-957A-23F00ABEEB90}" type="presParOf" srcId="{468EE056-B141-4CBE-824D-BA5BD78E749F}" destId="{640F8239-06B0-4FDF-851C-7A6B88D2BB6A}" srcOrd="0" destOrd="0" presId="urn:microsoft.com/office/officeart/2008/layout/HorizontalMultiLevelHierarchy"/>
    <dgm:cxn modelId="{EC81AFD8-5113-4B18-AC63-30FEAB241321}" type="presParOf" srcId="{640F8239-06B0-4FDF-851C-7A6B88D2BB6A}" destId="{E7F297E2-292C-4E05-8D05-F4B696CC8C3A}" srcOrd="0" destOrd="0" presId="urn:microsoft.com/office/officeart/2008/layout/HorizontalMultiLevelHierarchy"/>
    <dgm:cxn modelId="{7C702C35-84E6-4AF0-8724-9BFD34E36E60}" type="presParOf" srcId="{468EE056-B141-4CBE-824D-BA5BD78E749F}" destId="{0A6837D5-CEBA-4794-8084-9D0BD0364FF5}" srcOrd="1" destOrd="0" presId="urn:microsoft.com/office/officeart/2008/layout/HorizontalMultiLevelHierarchy"/>
    <dgm:cxn modelId="{B77B6DD5-A6E1-4D70-B0CE-9C84F7507A99}" type="presParOf" srcId="{0A6837D5-CEBA-4794-8084-9D0BD0364FF5}" destId="{ABAA48F7-979C-49F3-932D-3C780A93C145}" srcOrd="0" destOrd="0" presId="urn:microsoft.com/office/officeart/2008/layout/HorizontalMultiLevelHierarchy"/>
    <dgm:cxn modelId="{CE2503F5-5DF3-4096-8119-3A8247438D78}" type="presParOf" srcId="{0A6837D5-CEBA-4794-8084-9D0BD0364FF5}" destId="{D4F41CCA-67AE-4DB9-86AD-E80A8D722426}" srcOrd="1" destOrd="0" presId="urn:microsoft.com/office/officeart/2008/layout/HorizontalMultiLevelHierarchy"/>
    <dgm:cxn modelId="{FEAE23D8-CA78-429E-8B19-336F29B4D72E}" type="presParOf" srcId="{468EE056-B141-4CBE-824D-BA5BD78E749F}" destId="{945A6C3D-14F8-43A0-81D1-351093FBA890}" srcOrd="2" destOrd="0" presId="urn:microsoft.com/office/officeart/2008/layout/HorizontalMultiLevelHierarchy"/>
    <dgm:cxn modelId="{A8680689-3675-4ACF-92B2-FB862D9EA958}" type="presParOf" srcId="{945A6C3D-14F8-43A0-81D1-351093FBA890}" destId="{316102FA-60E4-425E-8F4E-F62ADD60439F}" srcOrd="0" destOrd="0" presId="urn:microsoft.com/office/officeart/2008/layout/HorizontalMultiLevelHierarchy"/>
    <dgm:cxn modelId="{AA28B348-9868-4E88-BA89-D515AD2FC9DF}" type="presParOf" srcId="{468EE056-B141-4CBE-824D-BA5BD78E749F}" destId="{5610E324-7FEE-4F01-8EB6-6CF380C6ED4B}" srcOrd="3" destOrd="0" presId="urn:microsoft.com/office/officeart/2008/layout/HorizontalMultiLevelHierarchy"/>
    <dgm:cxn modelId="{320CEE18-DFB8-4E8B-9637-9427C4C10DDD}" type="presParOf" srcId="{5610E324-7FEE-4F01-8EB6-6CF380C6ED4B}" destId="{90643C69-EAA5-41BA-A6C7-028EC07AFC49}" srcOrd="0" destOrd="0" presId="urn:microsoft.com/office/officeart/2008/layout/HorizontalMultiLevelHierarchy"/>
    <dgm:cxn modelId="{D0BD2E0D-6799-4E7D-8F61-531A52215386}" type="presParOf" srcId="{5610E324-7FEE-4F01-8EB6-6CF380C6ED4B}" destId="{3DCBD19B-F2C8-473B-A3BB-B076AE2ED8DE}" srcOrd="1" destOrd="0" presId="urn:microsoft.com/office/officeart/2008/layout/HorizontalMultiLevelHierarchy"/>
    <dgm:cxn modelId="{BD82E1E0-B193-43BB-AC07-B0DBE92AFBF7}" type="presParOf" srcId="{468EE056-B141-4CBE-824D-BA5BD78E749F}" destId="{13FD2B0A-D815-4721-A605-1022A15F64E1}" srcOrd="4" destOrd="0" presId="urn:microsoft.com/office/officeart/2008/layout/HorizontalMultiLevelHierarchy"/>
    <dgm:cxn modelId="{62772E7F-9E31-4A74-B81C-E64CCD5DB108}" type="presParOf" srcId="{13FD2B0A-D815-4721-A605-1022A15F64E1}" destId="{A043E6DE-BF82-4A84-A8DC-A0776C7A51BA}" srcOrd="0" destOrd="0" presId="urn:microsoft.com/office/officeart/2008/layout/HorizontalMultiLevelHierarchy"/>
    <dgm:cxn modelId="{8B59B04A-236F-43F7-B2F2-A6B5695419A0}" type="presParOf" srcId="{468EE056-B141-4CBE-824D-BA5BD78E749F}" destId="{F1066251-B07A-4545-99B5-B527AB5464D7}" srcOrd="5" destOrd="0" presId="urn:microsoft.com/office/officeart/2008/layout/HorizontalMultiLevelHierarchy"/>
    <dgm:cxn modelId="{1DB89357-BD6B-4939-A861-7E115A144BD2}" type="presParOf" srcId="{F1066251-B07A-4545-99B5-B527AB5464D7}" destId="{94258934-55AA-42D6-BD97-7A4ECE3081EA}" srcOrd="0" destOrd="0" presId="urn:microsoft.com/office/officeart/2008/layout/HorizontalMultiLevelHierarchy"/>
    <dgm:cxn modelId="{758D1CD1-7C71-40D9-A671-39D5BDC4F461}" type="presParOf" srcId="{F1066251-B07A-4545-99B5-B527AB5464D7}" destId="{32D2D89B-E197-484B-AB6A-80476080A0D6}"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2C08C2-8A9B-447B-A52B-BA89A41308D9}" type="doc">
      <dgm:prSet loTypeId="urn:microsoft.com/office/officeart/2008/layout/HorizontalMultiLevelHierarchy" loCatId="hierarchy" qsTypeId="urn:microsoft.com/office/officeart/2005/8/quickstyle/simple1" qsCatId="simple" csTypeId="urn:microsoft.com/office/officeart/2005/8/colors/accent6_4" csCatId="accent6" phldr="1"/>
      <dgm:spPr/>
      <dgm:t>
        <a:bodyPr/>
        <a:lstStyle/>
        <a:p>
          <a:endParaRPr lang="en-US"/>
        </a:p>
      </dgm:t>
    </dgm:pt>
    <dgm:pt modelId="{30755192-6A49-4171-BF56-50D4F12E4D55}">
      <dgm:prSet custT="1"/>
      <dgm:spPr/>
      <dgm:t>
        <a:bodyPr/>
        <a:lstStyle/>
        <a:p>
          <a:r>
            <a:rPr lang="en-US" sz="1700" b="1" dirty="0"/>
            <a:t>Health &amp; Wellness Center (HWC)</a:t>
          </a:r>
          <a:endParaRPr lang="en-US" sz="1700" dirty="0"/>
        </a:p>
      </dgm:t>
      <dgm:extLst>
        <a:ext uri="{E40237B7-FDA0-4F09-8148-C483321AD2D9}">
          <dgm14:cNvPr xmlns:dgm14="http://schemas.microsoft.com/office/drawing/2010/diagram" id="0" name="" descr="A mauve diagram depicting the structure of the Health &amp; Wellness Center (HWC) component of the University Centers. It consists of the DAWG Fitness Desk, the DAWG Fitness Floor, and Group Exercise (GroupEx)."/>
        </a:ext>
      </dgm:extLst>
    </dgm:pt>
    <dgm:pt modelId="{E5C13F36-F9E7-43D7-B56A-91894A1B0745}" type="parTrans" cxnId="{32AD747E-B746-42B4-A889-04F5118DE1B8}">
      <dgm:prSet/>
      <dgm:spPr/>
      <dgm:t>
        <a:bodyPr/>
        <a:lstStyle/>
        <a:p>
          <a:endParaRPr lang="en-US"/>
        </a:p>
      </dgm:t>
    </dgm:pt>
    <dgm:pt modelId="{FBACCC29-6874-4C63-82A8-46A80978E955}" type="sibTrans" cxnId="{32AD747E-B746-42B4-A889-04F5118DE1B8}">
      <dgm:prSet/>
      <dgm:spPr/>
      <dgm:t>
        <a:bodyPr/>
        <a:lstStyle/>
        <a:p>
          <a:endParaRPr lang="en-US"/>
        </a:p>
      </dgm:t>
    </dgm:pt>
    <dgm:pt modelId="{03A7E809-A035-44D2-9424-E13F35E8A285}">
      <dgm:prSet/>
      <dgm:spPr/>
      <dgm:t>
        <a:bodyPr/>
        <a:lstStyle/>
        <a:p>
          <a:r>
            <a:rPr lang="en-US" dirty="0">
              <a:latin typeface="+mn-lt"/>
            </a:rPr>
            <a:t>DAWG Fitness </a:t>
          </a:r>
          <a:r>
            <a:rPr lang="en-US" dirty="0"/>
            <a:t>Desk</a:t>
          </a:r>
        </a:p>
      </dgm:t>
    </dgm:pt>
    <dgm:pt modelId="{4FF426BE-8430-42D6-8260-82BFF2C9314F}" type="parTrans" cxnId="{F1F204B3-F127-468D-9769-D8C0E512D034}">
      <dgm:prSet/>
      <dgm:spPr/>
      <dgm:t>
        <a:bodyPr/>
        <a:lstStyle/>
        <a:p>
          <a:endParaRPr lang="en-US"/>
        </a:p>
      </dgm:t>
    </dgm:pt>
    <dgm:pt modelId="{DAE1B265-5DCC-4643-8CAB-986D5C826E83}" type="sibTrans" cxnId="{F1F204B3-F127-468D-9769-D8C0E512D034}">
      <dgm:prSet/>
      <dgm:spPr/>
      <dgm:t>
        <a:bodyPr/>
        <a:lstStyle/>
        <a:p>
          <a:endParaRPr lang="en-US"/>
        </a:p>
      </dgm:t>
    </dgm:pt>
    <dgm:pt modelId="{1E01EF00-64F7-48C1-893F-2DBD1BAD4373}">
      <dgm:prSet/>
      <dgm:spPr/>
      <dgm:t>
        <a:bodyPr/>
        <a:lstStyle/>
        <a:p>
          <a:r>
            <a:rPr lang="en-US" dirty="0">
              <a:latin typeface="+mn-lt"/>
            </a:rPr>
            <a:t>DAWG Fitness </a:t>
          </a:r>
          <a:r>
            <a:rPr lang="en-US" dirty="0"/>
            <a:t>Floor</a:t>
          </a:r>
        </a:p>
      </dgm:t>
    </dgm:pt>
    <dgm:pt modelId="{492A99D8-C157-491A-B6D3-D3256496D516}" type="parTrans" cxnId="{024038C8-DA1B-4B02-A4CE-A6B953D3FD0A}">
      <dgm:prSet/>
      <dgm:spPr/>
      <dgm:t>
        <a:bodyPr/>
        <a:lstStyle/>
        <a:p>
          <a:endParaRPr lang="en-US"/>
        </a:p>
      </dgm:t>
    </dgm:pt>
    <dgm:pt modelId="{1E343512-8CCC-4D73-86BC-B63F2C3382AB}" type="sibTrans" cxnId="{024038C8-DA1B-4B02-A4CE-A6B953D3FD0A}">
      <dgm:prSet/>
      <dgm:spPr/>
      <dgm:t>
        <a:bodyPr/>
        <a:lstStyle/>
        <a:p>
          <a:endParaRPr lang="en-US"/>
        </a:p>
      </dgm:t>
    </dgm:pt>
    <dgm:pt modelId="{05161A27-BD03-4B02-8A30-13E1A67217A1}">
      <dgm:prSet/>
      <dgm:spPr/>
      <dgm:t>
        <a:bodyPr/>
        <a:lstStyle/>
        <a:p>
          <a:r>
            <a:rPr lang="en-US" err="1"/>
            <a:t>GroupEx</a:t>
          </a:r>
        </a:p>
      </dgm:t>
    </dgm:pt>
    <dgm:pt modelId="{BB52EA91-09CD-4502-A881-C13B8508083F}" type="parTrans" cxnId="{BC27AFE1-753E-4F87-90B7-255A2D25F1E8}">
      <dgm:prSet/>
      <dgm:spPr/>
      <dgm:t>
        <a:bodyPr/>
        <a:lstStyle/>
        <a:p>
          <a:endParaRPr lang="en-US"/>
        </a:p>
      </dgm:t>
    </dgm:pt>
    <dgm:pt modelId="{3918FDFF-0A31-4E17-8288-3467491D4773}" type="sibTrans" cxnId="{BC27AFE1-753E-4F87-90B7-255A2D25F1E8}">
      <dgm:prSet/>
      <dgm:spPr/>
      <dgm:t>
        <a:bodyPr/>
        <a:lstStyle/>
        <a:p>
          <a:endParaRPr lang="en-US"/>
        </a:p>
      </dgm:t>
    </dgm:pt>
    <dgm:pt modelId="{A674455F-0B14-454E-BF63-E1480D5DC61C}" type="pres">
      <dgm:prSet presAssocID="{432C08C2-8A9B-447B-A52B-BA89A41308D9}" presName="Name0" presStyleCnt="0">
        <dgm:presLayoutVars>
          <dgm:chPref val="1"/>
          <dgm:dir/>
          <dgm:animOne val="branch"/>
          <dgm:animLvl val="lvl"/>
          <dgm:resizeHandles val="exact"/>
        </dgm:presLayoutVars>
      </dgm:prSet>
      <dgm:spPr/>
    </dgm:pt>
    <dgm:pt modelId="{08312267-9AF3-42B9-A2B0-D45601D25D2C}" type="pres">
      <dgm:prSet presAssocID="{30755192-6A49-4171-BF56-50D4F12E4D55}" presName="root1" presStyleCnt="0"/>
      <dgm:spPr/>
    </dgm:pt>
    <dgm:pt modelId="{DAB68A82-5785-46A8-90D7-276F903DE13A}" type="pres">
      <dgm:prSet presAssocID="{30755192-6A49-4171-BF56-50D4F12E4D55}" presName="LevelOneTextNode" presStyleLbl="node0" presStyleIdx="0" presStyleCnt="1" custScaleX="90909" custScaleY="115039">
        <dgm:presLayoutVars>
          <dgm:chPref val="3"/>
        </dgm:presLayoutVars>
      </dgm:prSet>
      <dgm:spPr/>
    </dgm:pt>
    <dgm:pt modelId="{3FB14F92-A620-48F9-85C4-58DE68C5FF8F}" type="pres">
      <dgm:prSet presAssocID="{30755192-6A49-4171-BF56-50D4F12E4D55}" presName="level2hierChild" presStyleCnt="0"/>
      <dgm:spPr/>
    </dgm:pt>
    <dgm:pt modelId="{8B5AF0E4-B3C7-45EB-AEE6-C18CF749A7F0}" type="pres">
      <dgm:prSet presAssocID="{4FF426BE-8430-42D6-8260-82BFF2C9314F}" presName="conn2-1" presStyleLbl="parChTrans1D2" presStyleIdx="0" presStyleCnt="3"/>
      <dgm:spPr/>
    </dgm:pt>
    <dgm:pt modelId="{515EA736-9EB3-41A2-893C-BFF6B3B3BCC6}" type="pres">
      <dgm:prSet presAssocID="{4FF426BE-8430-42D6-8260-82BFF2C9314F}" presName="connTx" presStyleLbl="parChTrans1D2" presStyleIdx="0" presStyleCnt="3"/>
      <dgm:spPr/>
    </dgm:pt>
    <dgm:pt modelId="{70AAEAB6-B442-4B40-AFA3-58B9532FDE1D}" type="pres">
      <dgm:prSet presAssocID="{03A7E809-A035-44D2-9424-E13F35E8A285}" presName="root2" presStyleCnt="0"/>
      <dgm:spPr/>
    </dgm:pt>
    <dgm:pt modelId="{6BEE7D22-6A6E-41AB-BEDF-7584BC0265E9}" type="pres">
      <dgm:prSet presAssocID="{03A7E809-A035-44D2-9424-E13F35E8A285}" presName="LevelTwoTextNode" presStyleLbl="node2" presStyleIdx="0" presStyleCnt="3">
        <dgm:presLayoutVars>
          <dgm:chPref val="3"/>
        </dgm:presLayoutVars>
      </dgm:prSet>
      <dgm:spPr/>
    </dgm:pt>
    <dgm:pt modelId="{46351C63-2A3C-45F6-9563-DD7B570773DC}" type="pres">
      <dgm:prSet presAssocID="{03A7E809-A035-44D2-9424-E13F35E8A285}" presName="level3hierChild" presStyleCnt="0"/>
      <dgm:spPr/>
    </dgm:pt>
    <dgm:pt modelId="{436778FC-684A-45C1-9B4B-D542958E9059}" type="pres">
      <dgm:prSet presAssocID="{492A99D8-C157-491A-B6D3-D3256496D516}" presName="conn2-1" presStyleLbl="parChTrans1D2" presStyleIdx="1" presStyleCnt="3"/>
      <dgm:spPr/>
    </dgm:pt>
    <dgm:pt modelId="{6E9F8DF1-62D6-4956-BFB6-3AFB85F5B4F3}" type="pres">
      <dgm:prSet presAssocID="{492A99D8-C157-491A-B6D3-D3256496D516}" presName="connTx" presStyleLbl="parChTrans1D2" presStyleIdx="1" presStyleCnt="3"/>
      <dgm:spPr/>
    </dgm:pt>
    <dgm:pt modelId="{026163F1-D621-4816-8734-458E19E89A71}" type="pres">
      <dgm:prSet presAssocID="{1E01EF00-64F7-48C1-893F-2DBD1BAD4373}" presName="root2" presStyleCnt="0"/>
      <dgm:spPr/>
    </dgm:pt>
    <dgm:pt modelId="{F2EA14F3-636A-47AC-80B7-70A7E422748B}" type="pres">
      <dgm:prSet presAssocID="{1E01EF00-64F7-48C1-893F-2DBD1BAD4373}" presName="LevelTwoTextNode" presStyleLbl="node2" presStyleIdx="1" presStyleCnt="3">
        <dgm:presLayoutVars>
          <dgm:chPref val="3"/>
        </dgm:presLayoutVars>
      </dgm:prSet>
      <dgm:spPr/>
    </dgm:pt>
    <dgm:pt modelId="{F9C7E2D9-1D49-4B59-B60D-74C88C1F3E52}" type="pres">
      <dgm:prSet presAssocID="{1E01EF00-64F7-48C1-893F-2DBD1BAD4373}" presName="level3hierChild" presStyleCnt="0"/>
      <dgm:spPr/>
    </dgm:pt>
    <dgm:pt modelId="{92116F60-D376-4810-A37F-958F99379EEA}" type="pres">
      <dgm:prSet presAssocID="{BB52EA91-09CD-4502-A881-C13B8508083F}" presName="conn2-1" presStyleLbl="parChTrans1D2" presStyleIdx="2" presStyleCnt="3"/>
      <dgm:spPr/>
    </dgm:pt>
    <dgm:pt modelId="{BF0C1B65-F055-459A-986D-E4F3EAD7BB7A}" type="pres">
      <dgm:prSet presAssocID="{BB52EA91-09CD-4502-A881-C13B8508083F}" presName="connTx" presStyleLbl="parChTrans1D2" presStyleIdx="2" presStyleCnt="3"/>
      <dgm:spPr/>
    </dgm:pt>
    <dgm:pt modelId="{9E5FC5D6-8724-4BEE-A004-9C365A21244A}" type="pres">
      <dgm:prSet presAssocID="{05161A27-BD03-4B02-8A30-13E1A67217A1}" presName="root2" presStyleCnt="0"/>
      <dgm:spPr/>
    </dgm:pt>
    <dgm:pt modelId="{0D45E8B0-5ED0-43F1-A43F-E5C550A19BAD}" type="pres">
      <dgm:prSet presAssocID="{05161A27-BD03-4B02-8A30-13E1A67217A1}" presName="LevelTwoTextNode" presStyleLbl="node2" presStyleIdx="2" presStyleCnt="3">
        <dgm:presLayoutVars>
          <dgm:chPref val="3"/>
        </dgm:presLayoutVars>
      </dgm:prSet>
      <dgm:spPr/>
    </dgm:pt>
    <dgm:pt modelId="{0D9FC2C7-2385-4619-998F-2954E47F2F2F}" type="pres">
      <dgm:prSet presAssocID="{05161A27-BD03-4B02-8A30-13E1A67217A1}" presName="level3hierChild" presStyleCnt="0"/>
      <dgm:spPr/>
    </dgm:pt>
  </dgm:ptLst>
  <dgm:cxnLst>
    <dgm:cxn modelId="{B4CB4002-043E-475A-866C-BEA9A459A149}" type="presOf" srcId="{4FF426BE-8430-42D6-8260-82BFF2C9314F}" destId="{515EA736-9EB3-41A2-893C-BFF6B3B3BCC6}" srcOrd="1" destOrd="0" presId="urn:microsoft.com/office/officeart/2008/layout/HorizontalMultiLevelHierarchy"/>
    <dgm:cxn modelId="{F04A0C0A-6DBB-4A82-958A-6E774202B8FF}" type="presOf" srcId="{30755192-6A49-4171-BF56-50D4F12E4D55}" destId="{DAB68A82-5785-46A8-90D7-276F903DE13A}" srcOrd="0" destOrd="0" presId="urn:microsoft.com/office/officeart/2008/layout/HorizontalMultiLevelHierarchy"/>
    <dgm:cxn modelId="{A2EF4130-C396-45D9-BD07-2ECB1D55BCEB}" type="presOf" srcId="{432C08C2-8A9B-447B-A52B-BA89A41308D9}" destId="{A674455F-0B14-454E-BF63-E1480D5DC61C}" srcOrd="0" destOrd="0" presId="urn:microsoft.com/office/officeart/2008/layout/HorizontalMultiLevelHierarchy"/>
    <dgm:cxn modelId="{7FA4AC32-9FEE-4256-9A48-8853CC09BCF9}" type="presOf" srcId="{4FF426BE-8430-42D6-8260-82BFF2C9314F}" destId="{8B5AF0E4-B3C7-45EB-AEE6-C18CF749A7F0}" srcOrd="0" destOrd="0" presId="urn:microsoft.com/office/officeart/2008/layout/HorizontalMultiLevelHierarchy"/>
    <dgm:cxn modelId="{29A92044-8266-4220-A5D6-DA7C26D60624}" type="presOf" srcId="{05161A27-BD03-4B02-8A30-13E1A67217A1}" destId="{0D45E8B0-5ED0-43F1-A43F-E5C550A19BAD}" srcOrd="0" destOrd="0" presId="urn:microsoft.com/office/officeart/2008/layout/HorizontalMultiLevelHierarchy"/>
    <dgm:cxn modelId="{DBE65150-A15E-4B8D-B96F-365F99A099AC}" type="presOf" srcId="{BB52EA91-09CD-4502-A881-C13B8508083F}" destId="{92116F60-D376-4810-A37F-958F99379EEA}" srcOrd="0" destOrd="0" presId="urn:microsoft.com/office/officeart/2008/layout/HorizontalMultiLevelHierarchy"/>
    <dgm:cxn modelId="{E26D7554-3D62-461A-8508-74085E50D828}" type="presOf" srcId="{1E01EF00-64F7-48C1-893F-2DBD1BAD4373}" destId="{F2EA14F3-636A-47AC-80B7-70A7E422748B}" srcOrd="0" destOrd="0" presId="urn:microsoft.com/office/officeart/2008/layout/HorizontalMultiLevelHierarchy"/>
    <dgm:cxn modelId="{32AD747E-B746-42B4-A889-04F5118DE1B8}" srcId="{432C08C2-8A9B-447B-A52B-BA89A41308D9}" destId="{30755192-6A49-4171-BF56-50D4F12E4D55}" srcOrd="0" destOrd="0" parTransId="{E5C13F36-F9E7-43D7-B56A-91894A1B0745}" sibTransId="{FBACCC29-6874-4C63-82A8-46A80978E955}"/>
    <dgm:cxn modelId="{69EFB78C-8F89-4FDD-B71D-086CD2A91CF2}" type="presOf" srcId="{BB52EA91-09CD-4502-A881-C13B8508083F}" destId="{BF0C1B65-F055-459A-986D-E4F3EAD7BB7A}" srcOrd="1" destOrd="0" presId="urn:microsoft.com/office/officeart/2008/layout/HorizontalMultiLevelHierarchy"/>
    <dgm:cxn modelId="{D14E3992-5374-4BC1-B99C-7F164E0044C5}" type="presOf" srcId="{492A99D8-C157-491A-B6D3-D3256496D516}" destId="{6E9F8DF1-62D6-4956-BFB6-3AFB85F5B4F3}" srcOrd="1" destOrd="0" presId="urn:microsoft.com/office/officeart/2008/layout/HorizontalMultiLevelHierarchy"/>
    <dgm:cxn modelId="{F1F204B3-F127-468D-9769-D8C0E512D034}" srcId="{30755192-6A49-4171-BF56-50D4F12E4D55}" destId="{03A7E809-A035-44D2-9424-E13F35E8A285}" srcOrd="0" destOrd="0" parTransId="{4FF426BE-8430-42D6-8260-82BFF2C9314F}" sibTransId="{DAE1B265-5DCC-4643-8CAB-986D5C826E83}"/>
    <dgm:cxn modelId="{024038C8-DA1B-4B02-A4CE-A6B953D3FD0A}" srcId="{30755192-6A49-4171-BF56-50D4F12E4D55}" destId="{1E01EF00-64F7-48C1-893F-2DBD1BAD4373}" srcOrd="1" destOrd="0" parTransId="{492A99D8-C157-491A-B6D3-D3256496D516}" sibTransId="{1E343512-8CCC-4D73-86BC-B63F2C3382AB}"/>
    <dgm:cxn modelId="{2C94F9DB-9A99-4595-B09F-1DD0B1B86C01}" type="presOf" srcId="{492A99D8-C157-491A-B6D3-D3256496D516}" destId="{436778FC-684A-45C1-9B4B-D542958E9059}" srcOrd="0" destOrd="0" presId="urn:microsoft.com/office/officeart/2008/layout/HorizontalMultiLevelHierarchy"/>
    <dgm:cxn modelId="{BC27AFE1-753E-4F87-90B7-255A2D25F1E8}" srcId="{30755192-6A49-4171-BF56-50D4F12E4D55}" destId="{05161A27-BD03-4B02-8A30-13E1A67217A1}" srcOrd="2" destOrd="0" parTransId="{BB52EA91-09CD-4502-A881-C13B8508083F}" sibTransId="{3918FDFF-0A31-4E17-8288-3467491D4773}"/>
    <dgm:cxn modelId="{F32374E7-7B93-4335-A63E-805DF0DBC907}" type="presOf" srcId="{03A7E809-A035-44D2-9424-E13F35E8A285}" destId="{6BEE7D22-6A6E-41AB-BEDF-7584BC0265E9}" srcOrd="0" destOrd="0" presId="urn:microsoft.com/office/officeart/2008/layout/HorizontalMultiLevelHierarchy"/>
    <dgm:cxn modelId="{563702A6-E79C-48FA-93C3-5EF4C2F969C3}" type="presParOf" srcId="{A674455F-0B14-454E-BF63-E1480D5DC61C}" destId="{08312267-9AF3-42B9-A2B0-D45601D25D2C}" srcOrd="0" destOrd="0" presId="urn:microsoft.com/office/officeart/2008/layout/HorizontalMultiLevelHierarchy"/>
    <dgm:cxn modelId="{6231200F-3F0E-44A4-BC04-8DC54198C7CA}" type="presParOf" srcId="{08312267-9AF3-42B9-A2B0-D45601D25D2C}" destId="{DAB68A82-5785-46A8-90D7-276F903DE13A}" srcOrd="0" destOrd="0" presId="urn:microsoft.com/office/officeart/2008/layout/HorizontalMultiLevelHierarchy"/>
    <dgm:cxn modelId="{F3F5C874-2862-47FA-88C5-D0B1775380D2}" type="presParOf" srcId="{08312267-9AF3-42B9-A2B0-D45601D25D2C}" destId="{3FB14F92-A620-48F9-85C4-58DE68C5FF8F}" srcOrd="1" destOrd="0" presId="urn:microsoft.com/office/officeart/2008/layout/HorizontalMultiLevelHierarchy"/>
    <dgm:cxn modelId="{2E6EBBFA-A766-4C9C-8FEC-FF39BA21708F}" type="presParOf" srcId="{3FB14F92-A620-48F9-85C4-58DE68C5FF8F}" destId="{8B5AF0E4-B3C7-45EB-AEE6-C18CF749A7F0}" srcOrd="0" destOrd="0" presId="urn:microsoft.com/office/officeart/2008/layout/HorizontalMultiLevelHierarchy"/>
    <dgm:cxn modelId="{E65E5D37-3011-4551-B27C-BCD66A9CEC14}" type="presParOf" srcId="{8B5AF0E4-B3C7-45EB-AEE6-C18CF749A7F0}" destId="{515EA736-9EB3-41A2-893C-BFF6B3B3BCC6}" srcOrd="0" destOrd="0" presId="urn:microsoft.com/office/officeart/2008/layout/HorizontalMultiLevelHierarchy"/>
    <dgm:cxn modelId="{B95720B0-AE67-4C71-B542-B08F7ECC0F75}" type="presParOf" srcId="{3FB14F92-A620-48F9-85C4-58DE68C5FF8F}" destId="{70AAEAB6-B442-4B40-AFA3-58B9532FDE1D}" srcOrd="1" destOrd="0" presId="urn:microsoft.com/office/officeart/2008/layout/HorizontalMultiLevelHierarchy"/>
    <dgm:cxn modelId="{119A3EB7-492E-4D6E-941B-8BF6AE505829}" type="presParOf" srcId="{70AAEAB6-B442-4B40-AFA3-58B9532FDE1D}" destId="{6BEE7D22-6A6E-41AB-BEDF-7584BC0265E9}" srcOrd="0" destOrd="0" presId="urn:microsoft.com/office/officeart/2008/layout/HorizontalMultiLevelHierarchy"/>
    <dgm:cxn modelId="{BFCF9C19-B8D6-4943-95EC-B9881146DBA7}" type="presParOf" srcId="{70AAEAB6-B442-4B40-AFA3-58B9532FDE1D}" destId="{46351C63-2A3C-45F6-9563-DD7B570773DC}" srcOrd="1" destOrd="0" presId="urn:microsoft.com/office/officeart/2008/layout/HorizontalMultiLevelHierarchy"/>
    <dgm:cxn modelId="{03D089C3-D25F-44F6-8B97-D95FF200DEE2}" type="presParOf" srcId="{3FB14F92-A620-48F9-85C4-58DE68C5FF8F}" destId="{436778FC-684A-45C1-9B4B-D542958E9059}" srcOrd="2" destOrd="0" presId="urn:microsoft.com/office/officeart/2008/layout/HorizontalMultiLevelHierarchy"/>
    <dgm:cxn modelId="{3B11D1DB-1CDA-47AD-ADBA-72C404D2156F}" type="presParOf" srcId="{436778FC-684A-45C1-9B4B-D542958E9059}" destId="{6E9F8DF1-62D6-4956-BFB6-3AFB85F5B4F3}" srcOrd="0" destOrd="0" presId="urn:microsoft.com/office/officeart/2008/layout/HorizontalMultiLevelHierarchy"/>
    <dgm:cxn modelId="{02F416C4-E394-4D1C-AE7D-C363761B7BA8}" type="presParOf" srcId="{3FB14F92-A620-48F9-85C4-58DE68C5FF8F}" destId="{026163F1-D621-4816-8734-458E19E89A71}" srcOrd="3" destOrd="0" presId="urn:microsoft.com/office/officeart/2008/layout/HorizontalMultiLevelHierarchy"/>
    <dgm:cxn modelId="{ED82BD7C-C59D-4272-9CE5-16D849B3A12B}" type="presParOf" srcId="{026163F1-D621-4816-8734-458E19E89A71}" destId="{F2EA14F3-636A-47AC-80B7-70A7E422748B}" srcOrd="0" destOrd="0" presId="urn:microsoft.com/office/officeart/2008/layout/HorizontalMultiLevelHierarchy"/>
    <dgm:cxn modelId="{6A987A97-707D-4A32-BBAF-6A590C3640DC}" type="presParOf" srcId="{026163F1-D621-4816-8734-458E19E89A71}" destId="{F9C7E2D9-1D49-4B59-B60D-74C88C1F3E52}" srcOrd="1" destOrd="0" presId="urn:microsoft.com/office/officeart/2008/layout/HorizontalMultiLevelHierarchy"/>
    <dgm:cxn modelId="{3B33C3BC-EFB1-411E-BDCD-7F351502731D}" type="presParOf" srcId="{3FB14F92-A620-48F9-85C4-58DE68C5FF8F}" destId="{92116F60-D376-4810-A37F-958F99379EEA}" srcOrd="4" destOrd="0" presId="urn:microsoft.com/office/officeart/2008/layout/HorizontalMultiLevelHierarchy"/>
    <dgm:cxn modelId="{33B6E21E-2248-4265-8709-6E7EE695F3C3}" type="presParOf" srcId="{92116F60-D376-4810-A37F-958F99379EEA}" destId="{BF0C1B65-F055-459A-986D-E4F3EAD7BB7A}" srcOrd="0" destOrd="0" presId="urn:microsoft.com/office/officeart/2008/layout/HorizontalMultiLevelHierarchy"/>
    <dgm:cxn modelId="{189FEE7E-E217-4BE2-A87B-1394AF362BA3}" type="presParOf" srcId="{3FB14F92-A620-48F9-85C4-58DE68C5FF8F}" destId="{9E5FC5D6-8724-4BEE-A004-9C365A21244A}" srcOrd="5" destOrd="0" presId="urn:microsoft.com/office/officeart/2008/layout/HorizontalMultiLevelHierarchy"/>
    <dgm:cxn modelId="{CE2962C5-CE98-44DF-A583-1B0C38A03719}" type="presParOf" srcId="{9E5FC5D6-8724-4BEE-A004-9C365A21244A}" destId="{0D45E8B0-5ED0-43F1-A43F-E5C550A19BAD}" srcOrd="0" destOrd="0" presId="urn:microsoft.com/office/officeart/2008/layout/HorizontalMultiLevelHierarchy"/>
    <dgm:cxn modelId="{C74EC3F4-C999-4D9A-98DB-01E7F70FCF8F}" type="presParOf" srcId="{9E5FC5D6-8724-4BEE-A004-9C365A21244A}" destId="{0D9FC2C7-2385-4619-998F-2954E47F2F2F}" srcOrd="1" destOrd="0" presId="urn:microsoft.com/office/officeart/2008/layout/HorizontalMultiLevelHierarchy"/>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2C08C2-8A9B-447B-A52B-BA89A41308D9}" type="doc">
      <dgm:prSet loTypeId="urn:microsoft.com/office/officeart/2008/layout/HorizontalMultiLevelHierarchy" loCatId="hierarchy" qsTypeId="urn:microsoft.com/office/officeart/2005/8/quickstyle/simple1" qsCatId="simple" csTypeId="urn:microsoft.com/office/officeart/2005/8/colors/accent2_4" csCatId="accent2" phldr="1"/>
      <dgm:spPr/>
      <dgm:t>
        <a:bodyPr/>
        <a:lstStyle/>
        <a:p>
          <a:endParaRPr lang="en-US"/>
        </a:p>
      </dgm:t>
    </dgm:pt>
    <dgm:pt modelId="{30755192-6A49-4171-BF56-50D4F12E4D55}">
      <dgm:prSet/>
      <dgm:spPr/>
      <dgm:t>
        <a:bodyPr/>
        <a:lstStyle/>
        <a:p>
          <a:r>
            <a:rPr lang="en-US" b="1" dirty="0"/>
            <a:t>Marshfield Clinic Champions Hall (MCCH)</a:t>
          </a:r>
          <a:endParaRPr lang="en-US" dirty="0"/>
        </a:p>
      </dgm:t>
      <dgm:extLst>
        <a:ext uri="{E40237B7-FDA0-4F09-8148-C483321AD2D9}">
          <dgm14:cNvPr xmlns:dgm14="http://schemas.microsoft.com/office/drawing/2010/diagram" id="0" name="" descr="A green diagram depicting the structure of the Marshfield Clinic Champions Hall (MCCH) component of the University Centers. It consists of Intramurals, the Climbing Wall, and Aquatics."/>
        </a:ext>
      </dgm:extLst>
    </dgm:pt>
    <dgm:pt modelId="{E5C13F36-F9E7-43D7-B56A-91894A1B0745}" type="parTrans" cxnId="{32AD747E-B746-42B4-A889-04F5118DE1B8}">
      <dgm:prSet/>
      <dgm:spPr/>
      <dgm:t>
        <a:bodyPr/>
        <a:lstStyle/>
        <a:p>
          <a:endParaRPr lang="en-US"/>
        </a:p>
      </dgm:t>
    </dgm:pt>
    <dgm:pt modelId="{FBACCC29-6874-4C63-82A8-46A80978E955}" type="sibTrans" cxnId="{32AD747E-B746-42B4-A889-04F5118DE1B8}">
      <dgm:prSet/>
      <dgm:spPr/>
      <dgm:t>
        <a:bodyPr/>
        <a:lstStyle/>
        <a:p>
          <a:endParaRPr lang="en-US"/>
        </a:p>
      </dgm:t>
    </dgm:pt>
    <dgm:pt modelId="{221351B5-A43C-4508-B9A2-ECAD6149BED6}">
      <dgm:prSet/>
      <dgm:spPr/>
      <dgm:t>
        <a:bodyPr/>
        <a:lstStyle/>
        <a:p>
          <a:r>
            <a:rPr lang="en-US"/>
            <a:t>Intramurals</a:t>
          </a:r>
        </a:p>
      </dgm:t>
    </dgm:pt>
    <dgm:pt modelId="{2B663EC2-41B6-46EC-A275-FCEC372DDD30}" type="parTrans" cxnId="{C0238011-F196-46E1-BC09-6604584C5A22}">
      <dgm:prSet/>
      <dgm:spPr/>
      <dgm:t>
        <a:bodyPr/>
        <a:lstStyle/>
        <a:p>
          <a:endParaRPr lang="en-US"/>
        </a:p>
      </dgm:t>
    </dgm:pt>
    <dgm:pt modelId="{EFE64D83-1A06-485A-A30B-8D7C61DC8E8C}" type="sibTrans" cxnId="{C0238011-F196-46E1-BC09-6604584C5A22}">
      <dgm:prSet/>
      <dgm:spPr/>
      <dgm:t>
        <a:bodyPr/>
        <a:lstStyle/>
        <a:p>
          <a:endParaRPr lang="en-US"/>
        </a:p>
      </dgm:t>
    </dgm:pt>
    <dgm:pt modelId="{874E8AD3-983C-4CCB-8D21-9955FCE14C5E}">
      <dgm:prSet/>
      <dgm:spPr/>
      <dgm:t>
        <a:bodyPr/>
        <a:lstStyle/>
        <a:p>
          <a:r>
            <a:rPr lang="en-US"/>
            <a:t>Activity Supervisors</a:t>
          </a:r>
        </a:p>
      </dgm:t>
    </dgm:pt>
    <dgm:pt modelId="{074446EB-79C0-4901-8822-D496E938C848}" type="parTrans" cxnId="{F3E871B3-8826-416A-AA2B-1856E5C27835}">
      <dgm:prSet/>
      <dgm:spPr/>
      <dgm:t>
        <a:bodyPr/>
        <a:lstStyle/>
        <a:p>
          <a:endParaRPr lang="en-US"/>
        </a:p>
      </dgm:t>
    </dgm:pt>
    <dgm:pt modelId="{9B59E95C-36AE-41B2-B451-448BE3498C4D}" type="sibTrans" cxnId="{F3E871B3-8826-416A-AA2B-1856E5C27835}">
      <dgm:prSet/>
      <dgm:spPr/>
      <dgm:t>
        <a:bodyPr/>
        <a:lstStyle/>
        <a:p>
          <a:endParaRPr lang="en-US"/>
        </a:p>
      </dgm:t>
    </dgm:pt>
    <dgm:pt modelId="{ABAA8B34-E579-40AF-BC60-9234F548BBF2}">
      <dgm:prSet/>
      <dgm:spPr/>
      <dgm:t>
        <a:bodyPr/>
        <a:lstStyle/>
        <a:p>
          <a:r>
            <a:rPr lang="en-US"/>
            <a:t>Officials</a:t>
          </a:r>
        </a:p>
      </dgm:t>
    </dgm:pt>
    <dgm:pt modelId="{571BAE1F-4B84-427D-84DE-4577CE3E759A}" type="parTrans" cxnId="{ECA4F5AA-D536-413F-8405-F256BE185907}">
      <dgm:prSet/>
      <dgm:spPr/>
      <dgm:t>
        <a:bodyPr/>
        <a:lstStyle/>
        <a:p>
          <a:endParaRPr lang="en-US"/>
        </a:p>
      </dgm:t>
    </dgm:pt>
    <dgm:pt modelId="{50BE67FE-3AF1-41DC-B62A-AAA36A638F88}" type="sibTrans" cxnId="{ECA4F5AA-D536-413F-8405-F256BE185907}">
      <dgm:prSet/>
      <dgm:spPr/>
      <dgm:t>
        <a:bodyPr/>
        <a:lstStyle/>
        <a:p>
          <a:endParaRPr lang="en-US"/>
        </a:p>
      </dgm:t>
    </dgm:pt>
    <dgm:pt modelId="{4D6D3640-7080-4B23-8353-31D4B75EED41}">
      <dgm:prSet/>
      <dgm:spPr/>
      <dgm:t>
        <a:bodyPr/>
        <a:lstStyle/>
        <a:p>
          <a:r>
            <a:rPr lang="en-US"/>
            <a:t>Climbing Wall</a:t>
          </a:r>
        </a:p>
      </dgm:t>
    </dgm:pt>
    <dgm:pt modelId="{06FF07BB-4B45-4FEB-B3B6-462E8FEDA572}" type="parTrans" cxnId="{9BE9F823-C970-4258-B5DE-47FB478A3B59}">
      <dgm:prSet/>
      <dgm:spPr/>
      <dgm:t>
        <a:bodyPr/>
        <a:lstStyle/>
        <a:p>
          <a:endParaRPr lang="en-US"/>
        </a:p>
      </dgm:t>
    </dgm:pt>
    <dgm:pt modelId="{292111BB-8DE1-4B5A-BCC5-9E6413D8470B}" type="sibTrans" cxnId="{9BE9F823-C970-4258-B5DE-47FB478A3B59}">
      <dgm:prSet/>
      <dgm:spPr/>
      <dgm:t>
        <a:bodyPr/>
        <a:lstStyle/>
        <a:p>
          <a:endParaRPr lang="en-US"/>
        </a:p>
      </dgm:t>
    </dgm:pt>
    <dgm:pt modelId="{56FD35A1-CCA5-4D49-9DB6-F8A6A4CB7860}">
      <dgm:prSet/>
      <dgm:spPr/>
      <dgm:t>
        <a:bodyPr/>
        <a:lstStyle/>
        <a:p>
          <a:r>
            <a:rPr lang="en-US"/>
            <a:t>Aquatics</a:t>
          </a:r>
        </a:p>
      </dgm:t>
    </dgm:pt>
    <dgm:pt modelId="{B0147B6A-D14A-4CF8-B94C-1D3010E91BBC}" type="parTrans" cxnId="{B195D825-180C-4221-9157-AC555DB33041}">
      <dgm:prSet/>
      <dgm:spPr/>
      <dgm:t>
        <a:bodyPr/>
        <a:lstStyle/>
        <a:p>
          <a:endParaRPr lang="en-US"/>
        </a:p>
      </dgm:t>
    </dgm:pt>
    <dgm:pt modelId="{8954BBA0-1F7F-43A1-B147-FD1FFE703CA9}" type="sibTrans" cxnId="{B195D825-180C-4221-9157-AC555DB33041}">
      <dgm:prSet/>
      <dgm:spPr/>
      <dgm:t>
        <a:bodyPr/>
        <a:lstStyle/>
        <a:p>
          <a:endParaRPr lang="en-US"/>
        </a:p>
      </dgm:t>
    </dgm:pt>
    <dgm:pt modelId="{A674455F-0B14-454E-BF63-E1480D5DC61C}" type="pres">
      <dgm:prSet presAssocID="{432C08C2-8A9B-447B-A52B-BA89A41308D9}" presName="Name0" presStyleCnt="0">
        <dgm:presLayoutVars>
          <dgm:chPref val="1"/>
          <dgm:dir/>
          <dgm:animOne val="branch"/>
          <dgm:animLvl val="lvl"/>
          <dgm:resizeHandles val="exact"/>
        </dgm:presLayoutVars>
      </dgm:prSet>
      <dgm:spPr/>
    </dgm:pt>
    <dgm:pt modelId="{08312267-9AF3-42B9-A2B0-D45601D25D2C}" type="pres">
      <dgm:prSet presAssocID="{30755192-6A49-4171-BF56-50D4F12E4D55}" presName="root1" presStyleCnt="0"/>
      <dgm:spPr/>
    </dgm:pt>
    <dgm:pt modelId="{DAB68A82-5785-46A8-90D7-276F903DE13A}" type="pres">
      <dgm:prSet presAssocID="{30755192-6A49-4171-BF56-50D4F12E4D55}" presName="LevelOneTextNode" presStyleLbl="node0" presStyleIdx="0" presStyleCnt="1" custScaleX="146410" custScaleY="176248">
        <dgm:presLayoutVars>
          <dgm:chPref val="3"/>
        </dgm:presLayoutVars>
      </dgm:prSet>
      <dgm:spPr/>
    </dgm:pt>
    <dgm:pt modelId="{3FB14F92-A620-48F9-85C4-58DE68C5FF8F}" type="pres">
      <dgm:prSet presAssocID="{30755192-6A49-4171-BF56-50D4F12E4D55}" presName="level2hierChild" presStyleCnt="0"/>
      <dgm:spPr/>
    </dgm:pt>
    <dgm:pt modelId="{E15D5233-213A-4C46-8585-D12B22518C2A}" type="pres">
      <dgm:prSet presAssocID="{2B663EC2-41B6-46EC-A275-FCEC372DDD30}" presName="conn2-1" presStyleLbl="parChTrans1D2" presStyleIdx="0" presStyleCnt="3"/>
      <dgm:spPr/>
    </dgm:pt>
    <dgm:pt modelId="{266BFD15-3F04-4990-A8B3-EBA670632F1D}" type="pres">
      <dgm:prSet presAssocID="{2B663EC2-41B6-46EC-A275-FCEC372DDD30}" presName="connTx" presStyleLbl="parChTrans1D2" presStyleIdx="0" presStyleCnt="3"/>
      <dgm:spPr/>
    </dgm:pt>
    <dgm:pt modelId="{ACCA7670-B991-4FB3-8371-556FB9E0020F}" type="pres">
      <dgm:prSet presAssocID="{221351B5-A43C-4508-B9A2-ECAD6149BED6}" presName="root2" presStyleCnt="0"/>
      <dgm:spPr/>
    </dgm:pt>
    <dgm:pt modelId="{5267524A-90E4-45B4-BD68-048238FAA43F}" type="pres">
      <dgm:prSet presAssocID="{221351B5-A43C-4508-B9A2-ECAD6149BED6}" presName="LevelTwoTextNode" presStyleLbl="node2" presStyleIdx="0" presStyleCnt="3">
        <dgm:presLayoutVars>
          <dgm:chPref val="3"/>
        </dgm:presLayoutVars>
      </dgm:prSet>
      <dgm:spPr/>
    </dgm:pt>
    <dgm:pt modelId="{5ECE4C79-7F2A-49E7-9952-6A24714666E5}" type="pres">
      <dgm:prSet presAssocID="{221351B5-A43C-4508-B9A2-ECAD6149BED6}" presName="level3hierChild" presStyleCnt="0"/>
      <dgm:spPr/>
    </dgm:pt>
    <dgm:pt modelId="{8998D747-E6C9-4F14-BA1F-431477362D18}" type="pres">
      <dgm:prSet presAssocID="{074446EB-79C0-4901-8822-D496E938C848}" presName="conn2-1" presStyleLbl="parChTrans1D3" presStyleIdx="0" presStyleCnt="2"/>
      <dgm:spPr/>
    </dgm:pt>
    <dgm:pt modelId="{AC330068-4E2B-4BF2-8FC1-ADE59E906B76}" type="pres">
      <dgm:prSet presAssocID="{074446EB-79C0-4901-8822-D496E938C848}" presName="connTx" presStyleLbl="parChTrans1D3" presStyleIdx="0" presStyleCnt="2"/>
      <dgm:spPr/>
    </dgm:pt>
    <dgm:pt modelId="{9EB57267-61B0-45D8-8D4A-8A6AE3779200}" type="pres">
      <dgm:prSet presAssocID="{874E8AD3-983C-4CCB-8D21-9955FCE14C5E}" presName="root2" presStyleCnt="0"/>
      <dgm:spPr/>
    </dgm:pt>
    <dgm:pt modelId="{629307E8-65DC-494A-A920-5374176AAF44}" type="pres">
      <dgm:prSet presAssocID="{874E8AD3-983C-4CCB-8D21-9955FCE14C5E}" presName="LevelTwoTextNode" presStyleLbl="node3" presStyleIdx="0" presStyleCnt="2">
        <dgm:presLayoutVars>
          <dgm:chPref val="3"/>
        </dgm:presLayoutVars>
      </dgm:prSet>
      <dgm:spPr/>
    </dgm:pt>
    <dgm:pt modelId="{39A2089B-0190-4065-B0B5-8382792798B3}" type="pres">
      <dgm:prSet presAssocID="{874E8AD3-983C-4CCB-8D21-9955FCE14C5E}" presName="level3hierChild" presStyleCnt="0"/>
      <dgm:spPr/>
    </dgm:pt>
    <dgm:pt modelId="{ED9D09AE-8B77-448F-99C3-54D77CE464C6}" type="pres">
      <dgm:prSet presAssocID="{571BAE1F-4B84-427D-84DE-4577CE3E759A}" presName="conn2-1" presStyleLbl="parChTrans1D3" presStyleIdx="1" presStyleCnt="2"/>
      <dgm:spPr/>
    </dgm:pt>
    <dgm:pt modelId="{55D7095F-9202-4259-913A-5CA274CBE701}" type="pres">
      <dgm:prSet presAssocID="{571BAE1F-4B84-427D-84DE-4577CE3E759A}" presName="connTx" presStyleLbl="parChTrans1D3" presStyleIdx="1" presStyleCnt="2"/>
      <dgm:spPr/>
    </dgm:pt>
    <dgm:pt modelId="{35250CE3-4B76-41EC-A8A2-57B6A9B663B2}" type="pres">
      <dgm:prSet presAssocID="{ABAA8B34-E579-40AF-BC60-9234F548BBF2}" presName="root2" presStyleCnt="0"/>
      <dgm:spPr/>
    </dgm:pt>
    <dgm:pt modelId="{F9C0DEFF-4622-45F5-ACCB-9BC4387E0D0F}" type="pres">
      <dgm:prSet presAssocID="{ABAA8B34-E579-40AF-BC60-9234F548BBF2}" presName="LevelTwoTextNode" presStyleLbl="node3" presStyleIdx="1" presStyleCnt="2">
        <dgm:presLayoutVars>
          <dgm:chPref val="3"/>
        </dgm:presLayoutVars>
      </dgm:prSet>
      <dgm:spPr/>
    </dgm:pt>
    <dgm:pt modelId="{C2A0F455-F024-422D-A80D-41DD3F33286F}" type="pres">
      <dgm:prSet presAssocID="{ABAA8B34-E579-40AF-BC60-9234F548BBF2}" presName="level3hierChild" presStyleCnt="0"/>
      <dgm:spPr/>
    </dgm:pt>
    <dgm:pt modelId="{C3F0DB69-3557-4074-8F87-391093AB5607}" type="pres">
      <dgm:prSet presAssocID="{06FF07BB-4B45-4FEB-B3B6-462E8FEDA572}" presName="conn2-1" presStyleLbl="parChTrans1D2" presStyleIdx="1" presStyleCnt="3"/>
      <dgm:spPr/>
    </dgm:pt>
    <dgm:pt modelId="{CB52142D-75D2-4766-98DD-041399519E4A}" type="pres">
      <dgm:prSet presAssocID="{06FF07BB-4B45-4FEB-B3B6-462E8FEDA572}" presName="connTx" presStyleLbl="parChTrans1D2" presStyleIdx="1" presStyleCnt="3"/>
      <dgm:spPr/>
    </dgm:pt>
    <dgm:pt modelId="{A974B879-CB8A-4598-8DB2-8C0F49FFA69A}" type="pres">
      <dgm:prSet presAssocID="{4D6D3640-7080-4B23-8353-31D4B75EED41}" presName="root2" presStyleCnt="0"/>
      <dgm:spPr/>
    </dgm:pt>
    <dgm:pt modelId="{7BE623DA-55C9-4E51-A48F-7E9DF13ACE40}" type="pres">
      <dgm:prSet presAssocID="{4D6D3640-7080-4B23-8353-31D4B75EED41}" presName="LevelTwoTextNode" presStyleLbl="node2" presStyleIdx="1" presStyleCnt="3">
        <dgm:presLayoutVars>
          <dgm:chPref val="3"/>
        </dgm:presLayoutVars>
      </dgm:prSet>
      <dgm:spPr/>
    </dgm:pt>
    <dgm:pt modelId="{BE84A7E4-B5A7-4EEE-96DF-988BFEFAEF1A}" type="pres">
      <dgm:prSet presAssocID="{4D6D3640-7080-4B23-8353-31D4B75EED41}" presName="level3hierChild" presStyleCnt="0"/>
      <dgm:spPr/>
    </dgm:pt>
    <dgm:pt modelId="{7DC634F0-EA68-461A-BEBF-CF0F3C039E9C}" type="pres">
      <dgm:prSet presAssocID="{B0147B6A-D14A-4CF8-B94C-1D3010E91BBC}" presName="conn2-1" presStyleLbl="parChTrans1D2" presStyleIdx="2" presStyleCnt="3"/>
      <dgm:spPr/>
    </dgm:pt>
    <dgm:pt modelId="{582574BD-6E8E-4B73-AD11-68386020F605}" type="pres">
      <dgm:prSet presAssocID="{B0147B6A-D14A-4CF8-B94C-1D3010E91BBC}" presName="connTx" presStyleLbl="parChTrans1D2" presStyleIdx="2" presStyleCnt="3"/>
      <dgm:spPr/>
    </dgm:pt>
    <dgm:pt modelId="{F673ECB2-AD71-4D79-BEB9-91BBECA1F8C2}" type="pres">
      <dgm:prSet presAssocID="{56FD35A1-CCA5-4D49-9DB6-F8A6A4CB7860}" presName="root2" presStyleCnt="0"/>
      <dgm:spPr/>
    </dgm:pt>
    <dgm:pt modelId="{D3C01E3F-830D-4B84-A792-F97A567E2543}" type="pres">
      <dgm:prSet presAssocID="{56FD35A1-CCA5-4D49-9DB6-F8A6A4CB7860}" presName="LevelTwoTextNode" presStyleLbl="node2" presStyleIdx="2" presStyleCnt="3">
        <dgm:presLayoutVars>
          <dgm:chPref val="3"/>
        </dgm:presLayoutVars>
      </dgm:prSet>
      <dgm:spPr/>
    </dgm:pt>
    <dgm:pt modelId="{F40EDA1D-675E-46A3-848E-D639177AE930}" type="pres">
      <dgm:prSet presAssocID="{56FD35A1-CCA5-4D49-9DB6-F8A6A4CB7860}" presName="level3hierChild" presStyleCnt="0"/>
      <dgm:spPr/>
    </dgm:pt>
  </dgm:ptLst>
  <dgm:cxnLst>
    <dgm:cxn modelId="{C0238011-F196-46E1-BC09-6604584C5A22}" srcId="{30755192-6A49-4171-BF56-50D4F12E4D55}" destId="{221351B5-A43C-4508-B9A2-ECAD6149BED6}" srcOrd="0" destOrd="0" parTransId="{2B663EC2-41B6-46EC-A275-FCEC372DDD30}" sibTransId="{EFE64D83-1A06-485A-A30B-8D7C61DC8E8C}"/>
    <dgm:cxn modelId="{86C6EB16-2AC9-4F58-809B-13F388EFDE92}" type="presOf" srcId="{06FF07BB-4B45-4FEB-B3B6-462E8FEDA572}" destId="{C3F0DB69-3557-4074-8F87-391093AB5607}" srcOrd="0" destOrd="0" presId="urn:microsoft.com/office/officeart/2008/layout/HorizontalMultiLevelHierarchy"/>
    <dgm:cxn modelId="{03C12A1C-BF2A-489A-AD33-C1AB5EF31C49}" type="presOf" srcId="{B0147B6A-D14A-4CF8-B94C-1D3010E91BBC}" destId="{582574BD-6E8E-4B73-AD11-68386020F605}" srcOrd="1" destOrd="0" presId="urn:microsoft.com/office/officeart/2008/layout/HorizontalMultiLevelHierarchy"/>
    <dgm:cxn modelId="{E5EC801C-434A-4197-99F7-FD669078A601}" type="presOf" srcId="{874E8AD3-983C-4CCB-8D21-9955FCE14C5E}" destId="{629307E8-65DC-494A-A920-5374176AAF44}" srcOrd="0" destOrd="0" presId="urn:microsoft.com/office/officeart/2008/layout/HorizontalMultiLevelHierarchy"/>
    <dgm:cxn modelId="{9BE9F823-C970-4258-B5DE-47FB478A3B59}" srcId="{30755192-6A49-4171-BF56-50D4F12E4D55}" destId="{4D6D3640-7080-4B23-8353-31D4B75EED41}" srcOrd="1" destOrd="0" parTransId="{06FF07BB-4B45-4FEB-B3B6-462E8FEDA572}" sibTransId="{292111BB-8DE1-4B5A-BCC5-9E6413D8470B}"/>
    <dgm:cxn modelId="{B195D825-180C-4221-9157-AC555DB33041}" srcId="{30755192-6A49-4171-BF56-50D4F12E4D55}" destId="{56FD35A1-CCA5-4D49-9DB6-F8A6A4CB7860}" srcOrd="2" destOrd="0" parTransId="{B0147B6A-D14A-4CF8-B94C-1D3010E91BBC}" sibTransId="{8954BBA0-1F7F-43A1-B147-FD1FFE703CA9}"/>
    <dgm:cxn modelId="{A2EF4130-C396-45D9-BD07-2ECB1D55BCEB}" type="presOf" srcId="{432C08C2-8A9B-447B-A52B-BA89A41308D9}" destId="{A674455F-0B14-454E-BF63-E1480D5DC61C}" srcOrd="0" destOrd="0" presId="urn:microsoft.com/office/officeart/2008/layout/HorizontalMultiLevelHierarchy"/>
    <dgm:cxn modelId="{EA1F393C-BC77-4011-A58B-822007E0C9FF}" type="presOf" srcId="{571BAE1F-4B84-427D-84DE-4577CE3E759A}" destId="{55D7095F-9202-4259-913A-5CA274CBE701}" srcOrd="1" destOrd="0" presId="urn:microsoft.com/office/officeart/2008/layout/HorizontalMultiLevelHierarchy"/>
    <dgm:cxn modelId="{A3D9E068-5044-49A9-AC36-6A0A94761139}" type="presOf" srcId="{56FD35A1-CCA5-4D49-9DB6-F8A6A4CB7860}" destId="{D3C01E3F-830D-4B84-A792-F97A567E2543}" srcOrd="0" destOrd="0" presId="urn:microsoft.com/office/officeart/2008/layout/HorizontalMultiLevelHierarchy"/>
    <dgm:cxn modelId="{040C7270-E8B1-4824-B637-7C0423618F0F}" type="presOf" srcId="{ABAA8B34-E579-40AF-BC60-9234F548BBF2}" destId="{F9C0DEFF-4622-45F5-ACCB-9BC4387E0D0F}" srcOrd="0" destOrd="0" presId="urn:microsoft.com/office/officeart/2008/layout/HorizontalMultiLevelHierarchy"/>
    <dgm:cxn modelId="{2771C151-CDA4-4515-BEC3-8AF4FDCBD37C}" type="presOf" srcId="{074446EB-79C0-4901-8822-D496E938C848}" destId="{8998D747-E6C9-4F14-BA1F-431477362D18}" srcOrd="0" destOrd="0" presId="urn:microsoft.com/office/officeart/2008/layout/HorizontalMultiLevelHierarchy"/>
    <dgm:cxn modelId="{32AD747E-B746-42B4-A889-04F5118DE1B8}" srcId="{432C08C2-8A9B-447B-A52B-BA89A41308D9}" destId="{30755192-6A49-4171-BF56-50D4F12E4D55}" srcOrd="0" destOrd="0" parTransId="{E5C13F36-F9E7-43D7-B56A-91894A1B0745}" sibTransId="{FBACCC29-6874-4C63-82A8-46A80978E955}"/>
    <dgm:cxn modelId="{8B153085-004F-4089-A6BC-194093A3B9AC}" type="presOf" srcId="{074446EB-79C0-4901-8822-D496E938C848}" destId="{AC330068-4E2B-4BF2-8FC1-ADE59E906B76}" srcOrd="1" destOrd="0" presId="urn:microsoft.com/office/officeart/2008/layout/HorizontalMultiLevelHierarchy"/>
    <dgm:cxn modelId="{54DC288B-9F60-49F3-92EE-4DEABECE0582}" type="presOf" srcId="{B0147B6A-D14A-4CF8-B94C-1D3010E91BBC}" destId="{7DC634F0-EA68-461A-BEBF-CF0F3C039E9C}" srcOrd="0" destOrd="0" presId="urn:microsoft.com/office/officeart/2008/layout/HorizontalMultiLevelHierarchy"/>
    <dgm:cxn modelId="{11767F8C-0693-4FF9-9E11-A9DD2BA5E04F}" type="presOf" srcId="{30755192-6A49-4171-BF56-50D4F12E4D55}" destId="{DAB68A82-5785-46A8-90D7-276F903DE13A}" srcOrd="0" destOrd="0" presId="urn:microsoft.com/office/officeart/2008/layout/HorizontalMultiLevelHierarchy"/>
    <dgm:cxn modelId="{C5FA7F8F-71F5-4E91-8DDA-AD92281F4937}" type="presOf" srcId="{2B663EC2-41B6-46EC-A275-FCEC372DDD30}" destId="{E15D5233-213A-4C46-8585-D12B22518C2A}" srcOrd="0" destOrd="0" presId="urn:microsoft.com/office/officeart/2008/layout/HorizontalMultiLevelHierarchy"/>
    <dgm:cxn modelId="{2F659599-9979-4A38-9CC4-54440009CB6B}" type="presOf" srcId="{06FF07BB-4B45-4FEB-B3B6-462E8FEDA572}" destId="{CB52142D-75D2-4766-98DD-041399519E4A}" srcOrd="1" destOrd="0" presId="urn:microsoft.com/office/officeart/2008/layout/HorizontalMultiLevelHierarchy"/>
    <dgm:cxn modelId="{A96CF1A3-BD90-4FA2-B3E9-C4477B1FBC92}" type="presOf" srcId="{221351B5-A43C-4508-B9A2-ECAD6149BED6}" destId="{5267524A-90E4-45B4-BD68-048238FAA43F}" srcOrd="0" destOrd="0" presId="urn:microsoft.com/office/officeart/2008/layout/HorizontalMultiLevelHierarchy"/>
    <dgm:cxn modelId="{ECA4F5AA-D536-413F-8405-F256BE185907}" srcId="{221351B5-A43C-4508-B9A2-ECAD6149BED6}" destId="{ABAA8B34-E579-40AF-BC60-9234F548BBF2}" srcOrd="1" destOrd="0" parTransId="{571BAE1F-4B84-427D-84DE-4577CE3E759A}" sibTransId="{50BE67FE-3AF1-41DC-B62A-AAA36A638F88}"/>
    <dgm:cxn modelId="{F3E871B3-8826-416A-AA2B-1856E5C27835}" srcId="{221351B5-A43C-4508-B9A2-ECAD6149BED6}" destId="{874E8AD3-983C-4CCB-8D21-9955FCE14C5E}" srcOrd="0" destOrd="0" parTransId="{074446EB-79C0-4901-8822-D496E938C848}" sibTransId="{9B59E95C-36AE-41B2-B451-448BE3498C4D}"/>
    <dgm:cxn modelId="{4805CFB4-F108-4A96-8B64-B835FE4F863C}" type="presOf" srcId="{571BAE1F-4B84-427D-84DE-4577CE3E759A}" destId="{ED9D09AE-8B77-448F-99C3-54D77CE464C6}" srcOrd="0" destOrd="0" presId="urn:microsoft.com/office/officeart/2008/layout/HorizontalMultiLevelHierarchy"/>
    <dgm:cxn modelId="{65515DCD-F4D6-4D2B-A68A-0A0FD20B8EB3}" type="presOf" srcId="{4D6D3640-7080-4B23-8353-31D4B75EED41}" destId="{7BE623DA-55C9-4E51-A48F-7E9DF13ACE40}" srcOrd="0" destOrd="0" presId="urn:microsoft.com/office/officeart/2008/layout/HorizontalMultiLevelHierarchy"/>
    <dgm:cxn modelId="{AB718EFC-7B46-4102-85C0-CB8EE655E8BC}" type="presOf" srcId="{2B663EC2-41B6-46EC-A275-FCEC372DDD30}" destId="{266BFD15-3F04-4990-A8B3-EBA670632F1D}" srcOrd="1" destOrd="0" presId="urn:microsoft.com/office/officeart/2008/layout/HorizontalMultiLevelHierarchy"/>
    <dgm:cxn modelId="{76D46CEB-FBFF-40C8-91A4-01AE19051CBF}" type="presParOf" srcId="{A674455F-0B14-454E-BF63-E1480D5DC61C}" destId="{08312267-9AF3-42B9-A2B0-D45601D25D2C}" srcOrd="0" destOrd="0" presId="urn:microsoft.com/office/officeart/2008/layout/HorizontalMultiLevelHierarchy"/>
    <dgm:cxn modelId="{7CA446BD-574F-45FB-B557-72F9EE8667E3}" type="presParOf" srcId="{08312267-9AF3-42B9-A2B0-D45601D25D2C}" destId="{DAB68A82-5785-46A8-90D7-276F903DE13A}" srcOrd="0" destOrd="0" presId="urn:microsoft.com/office/officeart/2008/layout/HorizontalMultiLevelHierarchy"/>
    <dgm:cxn modelId="{0F09DF5D-AFFB-49BC-AE4B-F3250CFE2BCD}" type="presParOf" srcId="{08312267-9AF3-42B9-A2B0-D45601D25D2C}" destId="{3FB14F92-A620-48F9-85C4-58DE68C5FF8F}" srcOrd="1" destOrd="0" presId="urn:microsoft.com/office/officeart/2008/layout/HorizontalMultiLevelHierarchy"/>
    <dgm:cxn modelId="{B55CF3BD-054F-464B-8BC2-AC8F34323225}" type="presParOf" srcId="{3FB14F92-A620-48F9-85C4-58DE68C5FF8F}" destId="{E15D5233-213A-4C46-8585-D12B22518C2A}" srcOrd="0" destOrd="0" presId="urn:microsoft.com/office/officeart/2008/layout/HorizontalMultiLevelHierarchy"/>
    <dgm:cxn modelId="{BD3D0A90-0708-466E-85A2-3CAE3436F885}" type="presParOf" srcId="{E15D5233-213A-4C46-8585-D12B22518C2A}" destId="{266BFD15-3F04-4990-A8B3-EBA670632F1D}" srcOrd="0" destOrd="0" presId="urn:microsoft.com/office/officeart/2008/layout/HorizontalMultiLevelHierarchy"/>
    <dgm:cxn modelId="{8215EB81-5E24-4A9D-8D66-839725419776}" type="presParOf" srcId="{3FB14F92-A620-48F9-85C4-58DE68C5FF8F}" destId="{ACCA7670-B991-4FB3-8371-556FB9E0020F}" srcOrd="1" destOrd="0" presId="urn:microsoft.com/office/officeart/2008/layout/HorizontalMultiLevelHierarchy"/>
    <dgm:cxn modelId="{F966095B-993D-41BC-8BD9-B4D7182850BF}" type="presParOf" srcId="{ACCA7670-B991-4FB3-8371-556FB9E0020F}" destId="{5267524A-90E4-45B4-BD68-048238FAA43F}" srcOrd="0" destOrd="0" presId="urn:microsoft.com/office/officeart/2008/layout/HorizontalMultiLevelHierarchy"/>
    <dgm:cxn modelId="{00C437B4-54C2-42F8-8812-91346B67AC71}" type="presParOf" srcId="{ACCA7670-B991-4FB3-8371-556FB9E0020F}" destId="{5ECE4C79-7F2A-49E7-9952-6A24714666E5}" srcOrd="1" destOrd="0" presId="urn:microsoft.com/office/officeart/2008/layout/HorizontalMultiLevelHierarchy"/>
    <dgm:cxn modelId="{7D7B56A1-2C0E-4063-91E6-E41F2573BC98}" type="presParOf" srcId="{5ECE4C79-7F2A-49E7-9952-6A24714666E5}" destId="{8998D747-E6C9-4F14-BA1F-431477362D18}" srcOrd="0" destOrd="0" presId="urn:microsoft.com/office/officeart/2008/layout/HorizontalMultiLevelHierarchy"/>
    <dgm:cxn modelId="{9F6AC5C2-2D6F-4812-BB86-4B07649130C1}" type="presParOf" srcId="{8998D747-E6C9-4F14-BA1F-431477362D18}" destId="{AC330068-4E2B-4BF2-8FC1-ADE59E906B76}" srcOrd="0" destOrd="0" presId="urn:microsoft.com/office/officeart/2008/layout/HorizontalMultiLevelHierarchy"/>
    <dgm:cxn modelId="{6916A837-94FF-4E06-B702-36BC90A26747}" type="presParOf" srcId="{5ECE4C79-7F2A-49E7-9952-6A24714666E5}" destId="{9EB57267-61B0-45D8-8D4A-8A6AE3779200}" srcOrd="1" destOrd="0" presId="urn:microsoft.com/office/officeart/2008/layout/HorizontalMultiLevelHierarchy"/>
    <dgm:cxn modelId="{3E698D87-BF11-44C7-B907-4E8E26F0F48D}" type="presParOf" srcId="{9EB57267-61B0-45D8-8D4A-8A6AE3779200}" destId="{629307E8-65DC-494A-A920-5374176AAF44}" srcOrd="0" destOrd="0" presId="urn:microsoft.com/office/officeart/2008/layout/HorizontalMultiLevelHierarchy"/>
    <dgm:cxn modelId="{775EACB4-D8BC-4773-A6D7-2E00178E3915}" type="presParOf" srcId="{9EB57267-61B0-45D8-8D4A-8A6AE3779200}" destId="{39A2089B-0190-4065-B0B5-8382792798B3}" srcOrd="1" destOrd="0" presId="urn:microsoft.com/office/officeart/2008/layout/HorizontalMultiLevelHierarchy"/>
    <dgm:cxn modelId="{1B23A5C3-610B-4B51-94AB-A11F16D2F85C}" type="presParOf" srcId="{5ECE4C79-7F2A-49E7-9952-6A24714666E5}" destId="{ED9D09AE-8B77-448F-99C3-54D77CE464C6}" srcOrd="2" destOrd="0" presId="urn:microsoft.com/office/officeart/2008/layout/HorizontalMultiLevelHierarchy"/>
    <dgm:cxn modelId="{E318579B-61FA-4DE0-9EA0-5CA328A5890A}" type="presParOf" srcId="{ED9D09AE-8B77-448F-99C3-54D77CE464C6}" destId="{55D7095F-9202-4259-913A-5CA274CBE701}" srcOrd="0" destOrd="0" presId="urn:microsoft.com/office/officeart/2008/layout/HorizontalMultiLevelHierarchy"/>
    <dgm:cxn modelId="{11C0E2AE-0505-443A-A3E5-11DEE07F2F3E}" type="presParOf" srcId="{5ECE4C79-7F2A-49E7-9952-6A24714666E5}" destId="{35250CE3-4B76-41EC-A8A2-57B6A9B663B2}" srcOrd="3" destOrd="0" presId="urn:microsoft.com/office/officeart/2008/layout/HorizontalMultiLevelHierarchy"/>
    <dgm:cxn modelId="{2DAC28DC-253F-4437-966C-6238D0623B8D}" type="presParOf" srcId="{35250CE3-4B76-41EC-A8A2-57B6A9B663B2}" destId="{F9C0DEFF-4622-45F5-ACCB-9BC4387E0D0F}" srcOrd="0" destOrd="0" presId="urn:microsoft.com/office/officeart/2008/layout/HorizontalMultiLevelHierarchy"/>
    <dgm:cxn modelId="{F0E862D9-1D6B-4F74-9B80-00ECAA2351EE}" type="presParOf" srcId="{35250CE3-4B76-41EC-A8A2-57B6A9B663B2}" destId="{C2A0F455-F024-422D-A80D-41DD3F33286F}" srcOrd="1" destOrd="0" presId="urn:microsoft.com/office/officeart/2008/layout/HorizontalMultiLevelHierarchy"/>
    <dgm:cxn modelId="{E0953F61-D9A4-433C-A4E1-271D89158686}" type="presParOf" srcId="{3FB14F92-A620-48F9-85C4-58DE68C5FF8F}" destId="{C3F0DB69-3557-4074-8F87-391093AB5607}" srcOrd="2" destOrd="0" presId="urn:microsoft.com/office/officeart/2008/layout/HorizontalMultiLevelHierarchy"/>
    <dgm:cxn modelId="{7B59B9A1-AA6E-4F37-BB74-987E8D06ECE8}" type="presParOf" srcId="{C3F0DB69-3557-4074-8F87-391093AB5607}" destId="{CB52142D-75D2-4766-98DD-041399519E4A}" srcOrd="0" destOrd="0" presId="urn:microsoft.com/office/officeart/2008/layout/HorizontalMultiLevelHierarchy"/>
    <dgm:cxn modelId="{EA17A849-F24B-4A83-9570-18CA913DD48E}" type="presParOf" srcId="{3FB14F92-A620-48F9-85C4-58DE68C5FF8F}" destId="{A974B879-CB8A-4598-8DB2-8C0F49FFA69A}" srcOrd="3" destOrd="0" presId="urn:microsoft.com/office/officeart/2008/layout/HorizontalMultiLevelHierarchy"/>
    <dgm:cxn modelId="{B9D09374-8466-420E-8CE6-3BFAAC173C88}" type="presParOf" srcId="{A974B879-CB8A-4598-8DB2-8C0F49FFA69A}" destId="{7BE623DA-55C9-4E51-A48F-7E9DF13ACE40}" srcOrd="0" destOrd="0" presId="urn:microsoft.com/office/officeart/2008/layout/HorizontalMultiLevelHierarchy"/>
    <dgm:cxn modelId="{9B4E50DC-1C8B-496E-9CE8-4881FFBAF6E3}" type="presParOf" srcId="{A974B879-CB8A-4598-8DB2-8C0F49FFA69A}" destId="{BE84A7E4-B5A7-4EEE-96DF-988BFEFAEF1A}" srcOrd="1" destOrd="0" presId="urn:microsoft.com/office/officeart/2008/layout/HorizontalMultiLevelHierarchy"/>
    <dgm:cxn modelId="{7079D320-C30D-4D88-A3CA-D43851B18851}" type="presParOf" srcId="{3FB14F92-A620-48F9-85C4-58DE68C5FF8F}" destId="{7DC634F0-EA68-461A-BEBF-CF0F3C039E9C}" srcOrd="4" destOrd="0" presId="urn:microsoft.com/office/officeart/2008/layout/HorizontalMultiLevelHierarchy"/>
    <dgm:cxn modelId="{9305F572-35AD-4B08-8F78-FAA8377ACCB6}" type="presParOf" srcId="{7DC634F0-EA68-461A-BEBF-CF0F3C039E9C}" destId="{582574BD-6E8E-4B73-AD11-68386020F605}" srcOrd="0" destOrd="0" presId="urn:microsoft.com/office/officeart/2008/layout/HorizontalMultiLevelHierarchy"/>
    <dgm:cxn modelId="{D83E53C9-3CAA-4810-9319-25C261C77D7E}" type="presParOf" srcId="{3FB14F92-A620-48F9-85C4-58DE68C5FF8F}" destId="{F673ECB2-AD71-4D79-BEB9-91BBECA1F8C2}" srcOrd="5" destOrd="0" presId="urn:microsoft.com/office/officeart/2008/layout/HorizontalMultiLevelHierarchy"/>
    <dgm:cxn modelId="{0214B0FE-E747-47EF-82E5-C069218433AB}" type="presParOf" srcId="{F673ECB2-AD71-4D79-BEB9-91BBECA1F8C2}" destId="{D3C01E3F-830D-4B84-A792-F97A567E2543}" srcOrd="0" destOrd="0" presId="urn:microsoft.com/office/officeart/2008/layout/HorizontalMultiLevelHierarchy"/>
    <dgm:cxn modelId="{F116A256-D874-4E59-9BFB-4BD03BC5435A}" type="presParOf" srcId="{F673ECB2-AD71-4D79-BEB9-91BBECA1F8C2}" destId="{F40EDA1D-675E-46A3-848E-D639177AE930}" srcOrd="1" destOrd="0" presId="urn:microsoft.com/office/officeart/2008/layout/HorizontalMultiLevelHierarchy"/>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E2F70A-7E7B-4EDC-A4EA-14E51BD8C2D9}" type="doc">
      <dgm:prSet loTypeId="urn:microsoft.com/office/officeart/2005/8/layout/radial6" loCatId="relationship" qsTypeId="urn:microsoft.com/office/officeart/2005/8/quickstyle/simple1" qsCatId="simple" csTypeId="urn:microsoft.com/office/officeart/2005/8/colors/colorful4" csCatId="colorful" phldr="1"/>
      <dgm:spPr/>
      <dgm:t>
        <a:bodyPr/>
        <a:lstStyle/>
        <a:p>
          <a:endParaRPr lang="en-US"/>
        </a:p>
      </dgm:t>
    </dgm:pt>
    <dgm:pt modelId="{BAD2D946-0902-4C31-A5B4-C0B7E21A523D}">
      <dgm:prSet phldrT="[Text]" phldr="0"/>
      <dgm:spPr/>
      <dgm:t>
        <a:bodyPr/>
        <a:lstStyle/>
        <a:p>
          <a:r>
            <a:rPr lang="en-US" dirty="0"/>
            <a:t>Centralized Tasks</a:t>
          </a:r>
        </a:p>
      </dgm:t>
      <dgm:extLst>
        <a:ext uri="{E40237B7-FDA0-4F09-8148-C483321AD2D9}">
          <dgm14:cNvPr xmlns:dgm14="http://schemas.microsoft.com/office/drawing/2010/diagram" id="0" name="" descr="A diagram depicting a ring of orange circles around a larger blue circle, meant to represent the tasks fulfilled by the Student Employment team. The blue circle says &quot;Centralized Tasks,&quot; while the outer ring consists of mandatory training, evaluations, wage classifications, paperwork, grade requirements, criminal background checks, and hiring &amp; onboarding."/>
        </a:ext>
      </dgm:extLst>
    </dgm:pt>
    <dgm:pt modelId="{7343AD0F-9FCE-4EF6-A7F0-FBBD139766F7}" type="parTrans" cxnId="{48BF5BC5-AB29-4428-8209-6BB81B240AC8}">
      <dgm:prSet/>
      <dgm:spPr/>
      <dgm:t>
        <a:bodyPr/>
        <a:lstStyle/>
        <a:p>
          <a:endParaRPr lang="en-US"/>
        </a:p>
      </dgm:t>
    </dgm:pt>
    <dgm:pt modelId="{4FC48EBF-043E-47AA-9938-986DCEE7153A}" type="sibTrans" cxnId="{48BF5BC5-AB29-4428-8209-6BB81B240AC8}">
      <dgm:prSet/>
      <dgm:spPr/>
      <dgm:t>
        <a:bodyPr/>
        <a:lstStyle/>
        <a:p>
          <a:endParaRPr lang="en-US"/>
        </a:p>
      </dgm:t>
    </dgm:pt>
    <dgm:pt modelId="{14D60DCA-A1F3-4437-8C82-99C92FB06648}">
      <dgm:prSet phldrT="[Text]" phldr="0"/>
      <dgm:spPr/>
      <dgm:t>
        <a:bodyPr/>
        <a:lstStyle/>
        <a:p>
          <a:r>
            <a:rPr lang="en-US" dirty="0"/>
            <a:t>Hiring &amp; Onboarding</a:t>
          </a:r>
        </a:p>
      </dgm:t>
    </dgm:pt>
    <dgm:pt modelId="{FBB8E0FA-E37E-4ACD-8A9B-EF394A8DED38}" type="parTrans" cxnId="{FE435808-F7EA-465D-8980-3449B3EEEF29}">
      <dgm:prSet/>
      <dgm:spPr/>
      <dgm:t>
        <a:bodyPr/>
        <a:lstStyle/>
        <a:p>
          <a:endParaRPr lang="en-US"/>
        </a:p>
      </dgm:t>
    </dgm:pt>
    <dgm:pt modelId="{61F8ECC2-0ECA-40D8-B050-8FA3A12558C8}" type="sibTrans" cxnId="{FE435808-F7EA-465D-8980-3449B3EEEF29}">
      <dgm:prSet/>
      <dgm:spPr/>
      <dgm:t>
        <a:bodyPr/>
        <a:lstStyle/>
        <a:p>
          <a:endParaRPr lang="en-US"/>
        </a:p>
      </dgm:t>
    </dgm:pt>
    <dgm:pt modelId="{4116E28E-5379-4032-88E5-AFADA49E80CE}">
      <dgm:prSet phldrT="[Text]" phldr="0"/>
      <dgm:spPr/>
      <dgm:t>
        <a:bodyPr/>
        <a:lstStyle/>
        <a:p>
          <a:r>
            <a:rPr lang="en-US" dirty="0"/>
            <a:t>Mandatory Training</a:t>
          </a:r>
        </a:p>
      </dgm:t>
    </dgm:pt>
    <dgm:pt modelId="{3A866122-B73D-4C12-8FEE-DC01B313200B}" type="parTrans" cxnId="{B130E15B-3821-4304-8416-E6151854BF07}">
      <dgm:prSet/>
      <dgm:spPr/>
      <dgm:t>
        <a:bodyPr/>
        <a:lstStyle/>
        <a:p>
          <a:endParaRPr lang="en-US"/>
        </a:p>
      </dgm:t>
    </dgm:pt>
    <dgm:pt modelId="{58E7543D-42AC-4E63-AEF9-C8EE1E5736F2}" type="sibTrans" cxnId="{B130E15B-3821-4304-8416-E6151854BF07}">
      <dgm:prSet/>
      <dgm:spPr/>
      <dgm:t>
        <a:bodyPr/>
        <a:lstStyle/>
        <a:p>
          <a:endParaRPr lang="en-US"/>
        </a:p>
      </dgm:t>
    </dgm:pt>
    <dgm:pt modelId="{CCDECEB9-046F-4D7E-975A-2F0EEC37730C}">
      <dgm:prSet phldrT="[Text]" phldr="0"/>
      <dgm:spPr/>
      <dgm:t>
        <a:bodyPr/>
        <a:lstStyle/>
        <a:p>
          <a:r>
            <a:rPr lang="en-US" dirty="0"/>
            <a:t>Evaluations</a:t>
          </a:r>
        </a:p>
      </dgm:t>
    </dgm:pt>
    <dgm:pt modelId="{65E48AA4-C46F-4393-B614-9F5C5964095F}" type="parTrans" cxnId="{009700B1-5F7C-4525-B092-681A1E874DF3}">
      <dgm:prSet/>
      <dgm:spPr/>
      <dgm:t>
        <a:bodyPr/>
        <a:lstStyle/>
        <a:p>
          <a:endParaRPr lang="en-US"/>
        </a:p>
      </dgm:t>
    </dgm:pt>
    <dgm:pt modelId="{62F46C80-ADD0-48DE-A48B-B82DC64B7B3A}" type="sibTrans" cxnId="{009700B1-5F7C-4525-B092-681A1E874DF3}">
      <dgm:prSet/>
      <dgm:spPr/>
      <dgm:t>
        <a:bodyPr/>
        <a:lstStyle/>
        <a:p>
          <a:endParaRPr lang="en-US"/>
        </a:p>
      </dgm:t>
    </dgm:pt>
    <dgm:pt modelId="{85311D23-9A6E-4B67-8F9B-7BFAFE70E745}">
      <dgm:prSet phldrT="[Text]" phldr="0"/>
      <dgm:spPr/>
      <dgm:t>
        <a:bodyPr/>
        <a:lstStyle/>
        <a:p>
          <a:r>
            <a:rPr lang="en-US" dirty="0"/>
            <a:t>Wage classifications</a:t>
          </a:r>
        </a:p>
      </dgm:t>
    </dgm:pt>
    <dgm:pt modelId="{8F593FEF-A3AB-4061-B9A7-90741F935123}" type="parTrans" cxnId="{1B80F842-B7D1-4C25-92B8-C179D874317F}">
      <dgm:prSet/>
      <dgm:spPr/>
      <dgm:t>
        <a:bodyPr/>
        <a:lstStyle/>
        <a:p>
          <a:endParaRPr lang="en-US"/>
        </a:p>
      </dgm:t>
    </dgm:pt>
    <dgm:pt modelId="{186E46A2-E078-4511-94BA-985324F47923}" type="sibTrans" cxnId="{1B80F842-B7D1-4C25-92B8-C179D874317F}">
      <dgm:prSet/>
      <dgm:spPr/>
      <dgm:t>
        <a:bodyPr/>
        <a:lstStyle/>
        <a:p>
          <a:endParaRPr lang="en-US"/>
        </a:p>
      </dgm:t>
    </dgm:pt>
    <dgm:pt modelId="{5784145B-C71F-493D-AD7C-DAEE9A8D5E9B}">
      <dgm:prSet phldrT="[Text]" phldr="0"/>
      <dgm:spPr/>
      <dgm:t>
        <a:bodyPr/>
        <a:lstStyle/>
        <a:p>
          <a:r>
            <a:rPr lang="en-US" dirty="0"/>
            <a:t>Paperwork</a:t>
          </a:r>
        </a:p>
      </dgm:t>
    </dgm:pt>
    <dgm:pt modelId="{31588FDF-B623-4571-BDCC-27A87F9CC973}" type="parTrans" cxnId="{7FF82808-842E-4E54-AC7E-5A665ED1B2B4}">
      <dgm:prSet/>
      <dgm:spPr/>
      <dgm:t>
        <a:bodyPr/>
        <a:lstStyle/>
        <a:p>
          <a:endParaRPr lang="en-US"/>
        </a:p>
      </dgm:t>
    </dgm:pt>
    <dgm:pt modelId="{885A8C94-C363-4617-B492-9925ED7D2CCC}" type="sibTrans" cxnId="{7FF82808-842E-4E54-AC7E-5A665ED1B2B4}">
      <dgm:prSet/>
      <dgm:spPr/>
      <dgm:t>
        <a:bodyPr/>
        <a:lstStyle/>
        <a:p>
          <a:endParaRPr lang="en-US"/>
        </a:p>
      </dgm:t>
    </dgm:pt>
    <dgm:pt modelId="{1CBA388D-D877-4F72-8527-A009A0FD22A1}">
      <dgm:prSet phldrT="[Text]" phldr="0"/>
      <dgm:spPr/>
      <dgm:t>
        <a:bodyPr/>
        <a:lstStyle/>
        <a:p>
          <a:r>
            <a:rPr lang="en-US"/>
            <a:t>Grade requirements</a:t>
          </a:r>
          <a:endParaRPr lang="en-US" dirty="0"/>
        </a:p>
      </dgm:t>
    </dgm:pt>
    <dgm:pt modelId="{39C77327-4E09-4CD6-BB14-077C33CC6BE5}" type="parTrans" cxnId="{D9C4491B-B96E-4751-BD3E-61D16E9D957E}">
      <dgm:prSet/>
      <dgm:spPr/>
      <dgm:t>
        <a:bodyPr/>
        <a:lstStyle/>
        <a:p>
          <a:endParaRPr lang="en-US"/>
        </a:p>
      </dgm:t>
    </dgm:pt>
    <dgm:pt modelId="{7999AE9A-D37D-477D-AE1E-E4B90B6837CB}" type="sibTrans" cxnId="{D9C4491B-B96E-4751-BD3E-61D16E9D957E}">
      <dgm:prSet/>
      <dgm:spPr/>
      <dgm:t>
        <a:bodyPr/>
        <a:lstStyle/>
        <a:p>
          <a:endParaRPr lang="en-US"/>
        </a:p>
      </dgm:t>
    </dgm:pt>
    <dgm:pt modelId="{FC500033-9439-49AF-96D4-378B7F3EB775}">
      <dgm:prSet phldrT="[Text]" phldr="0"/>
      <dgm:spPr/>
      <dgm:t>
        <a:bodyPr/>
        <a:lstStyle/>
        <a:p>
          <a:r>
            <a:rPr lang="en-US"/>
            <a:t>Criminal Background Checks</a:t>
          </a:r>
          <a:endParaRPr lang="en-US" dirty="0"/>
        </a:p>
      </dgm:t>
    </dgm:pt>
    <dgm:pt modelId="{CC8C5B6C-4E12-428E-8DA7-24A70449AAB4}" type="parTrans" cxnId="{E668DF96-868E-4DC0-BE6F-E44FF3CB0EF0}">
      <dgm:prSet/>
      <dgm:spPr/>
      <dgm:t>
        <a:bodyPr/>
        <a:lstStyle/>
        <a:p>
          <a:endParaRPr lang="en-US"/>
        </a:p>
      </dgm:t>
    </dgm:pt>
    <dgm:pt modelId="{6212F308-C5E8-405A-AC2D-FA4B78E064B0}" type="sibTrans" cxnId="{E668DF96-868E-4DC0-BE6F-E44FF3CB0EF0}">
      <dgm:prSet/>
      <dgm:spPr/>
      <dgm:t>
        <a:bodyPr/>
        <a:lstStyle/>
        <a:p>
          <a:endParaRPr lang="en-US"/>
        </a:p>
      </dgm:t>
    </dgm:pt>
    <dgm:pt modelId="{60044903-8E1B-47A9-A1F0-615419DAE251}" type="pres">
      <dgm:prSet presAssocID="{16E2F70A-7E7B-4EDC-A4EA-14E51BD8C2D9}" presName="Name0" presStyleCnt="0">
        <dgm:presLayoutVars>
          <dgm:chMax val="1"/>
          <dgm:dir/>
          <dgm:animLvl val="ctr"/>
          <dgm:resizeHandles val="exact"/>
        </dgm:presLayoutVars>
      </dgm:prSet>
      <dgm:spPr/>
    </dgm:pt>
    <dgm:pt modelId="{7A6CCD3B-393F-4D29-A21C-784534DB30A1}" type="pres">
      <dgm:prSet presAssocID="{BAD2D946-0902-4C31-A5B4-C0B7E21A523D}" presName="centerShape" presStyleLbl="node0" presStyleIdx="0" presStyleCnt="1"/>
      <dgm:spPr/>
    </dgm:pt>
    <dgm:pt modelId="{DFB4B168-A732-40E9-B6A8-DABC74E141C1}" type="pres">
      <dgm:prSet presAssocID="{14D60DCA-A1F3-4437-8C82-99C92FB06648}" presName="node" presStyleLbl="node1" presStyleIdx="0" presStyleCnt="7">
        <dgm:presLayoutVars>
          <dgm:bulletEnabled val="1"/>
        </dgm:presLayoutVars>
      </dgm:prSet>
      <dgm:spPr/>
    </dgm:pt>
    <dgm:pt modelId="{FAB9E887-30F9-45E1-8C94-636D10CE6D59}" type="pres">
      <dgm:prSet presAssocID="{14D60DCA-A1F3-4437-8C82-99C92FB06648}" presName="dummy" presStyleCnt="0"/>
      <dgm:spPr/>
    </dgm:pt>
    <dgm:pt modelId="{8FAC8B3D-3C32-46C8-9712-40258B960B83}" type="pres">
      <dgm:prSet presAssocID="{61F8ECC2-0ECA-40D8-B050-8FA3A12558C8}" presName="sibTrans" presStyleLbl="sibTrans2D1" presStyleIdx="0" presStyleCnt="7"/>
      <dgm:spPr/>
    </dgm:pt>
    <dgm:pt modelId="{84202513-BA5B-4824-A0B5-2782C2C63100}" type="pres">
      <dgm:prSet presAssocID="{4116E28E-5379-4032-88E5-AFADA49E80CE}" presName="node" presStyleLbl="node1" presStyleIdx="1" presStyleCnt="7">
        <dgm:presLayoutVars>
          <dgm:bulletEnabled val="1"/>
        </dgm:presLayoutVars>
      </dgm:prSet>
      <dgm:spPr/>
    </dgm:pt>
    <dgm:pt modelId="{7A5E6263-5E68-4413-812D-4B9023E9B51B}" type="pres">
      <dgm:prSet presAssocID="{4116E28E-5379-4032-88E5-AFADA49E80CE}" presName="dummy" presStyleCnt="0"/>
      <dgm:spPr/>
    </dgm:pt>
    <dgm:pt modelId="{4D2E7A0F-AA81-4EDB-BF70-C7F3B2C77FBC}" type="pres">
      <dgm:prSet presAssocID="{58E7543D-42AC-4E63-AEF9-C8EE1E5736F2}" presName="sibTrans" presStyleLbl="sibTrans2D1" presStyleIdx="1" presStyleCnt="7"/>
      <dgm:spPr/>
    </dgm:pt>
    <dgm:pt modelId="{11A8C985-28B1-4546-8F94-843BDD8395B0}" type="pres">
      <dgm:prSet presAssocID="{CCDECEB9-046F-4D7E-975A-2F0EEC37730C}" presName="node" presStyleLbl="node1" presStyleIdx="2" presStyleCnt="7">
        <dgm:presLayoutVars>
          <dgm:bulletEnabled val="1"/>
        </dgm:presLayoutVars>
      </dgm:prSet>
      <dgm:spPr/>
    </dgm:pt>
    <dgm:pt modelId="{B429B5BF-9B70-4143-A3FE-F969EA9A3E88}" type="pres">
      <dgm:prSet presAssocID="{CCDECEB9-046F-4D7E-975A-2F0EEC37730C}" presName="dummy" presStyleCnt="0"/>
      <dgm:spPr/>
    </dgm:pt>
    <dgm:pt modelId="{22E33B10-CF37-418E-BBBE-34D77A09BBAE}" type="pres">
      <dgm:prSet presAssocID="{62F46C80-ADD0-48DE-A48B-B82DC64B7B3A}" presName="sibTrans" presStyleLbl="sibTrans2D1" presStyleIdx="2" presStyleCnt="7"/>
      <dgm:spPr/>
    </dgm:pt>
    <dgm:pt modelId="{6D802CE7-DBE8-47C6-A5EB-F42984C8F34F}" type="pres">
      <dgm:prSet presAssocID="{85311D23-9A6E-4B67-8F9B-7BFAFE70E745}" presName="node" presStyleLbl="node1" presStyleIdx="3" presStyleCnt="7">
        <dgm:presLayoutVars>
          <dgm:bulletEnabled val="1"/>
        </dgm:presLayoutVars>
      </dgm:prSet>
      <dgm:spPr/>
    </dgm:pt>
    <dgm:pt modelId="{11263264-ED1A-44C8-AEF0-1A1065F0422D}" type="pres">
      <dgm:prSet presAssocID="{85311D23-9A6E-4B67-8F9B-7BFAFE70E745}" presName="dummy" presStyleCnt="0"/>
      <dgm:spPr/>
    </dgm:pt>
    <dgm:pt modelId="{D895AAA0-152E-41BE-ADF9-20E922487375}" type="pres">
      <dgm:prSet presAssocID="{186E46A2-E078-4511-94BA-985324F47923}" presName="sibTrans" presStyleLbl="sibTrans2D1" presStyleIdx="3" presStyleCnt="7"/>
      <dgm:spPr/>
    </dgm:pt>
    <dgm:pt modelId="{9C77687F-F2B0-4B1A-B082-21F62D276482}" type="pres">
      <dgm:prSet presAssocID="{5784145B-C71F-493D-AD7C-DAEE9A8D5E9B}" presName="node" presStyleLbl="node1" presStyleIdx="4" presStyleCnt="7">
        <dgm:presLayoutVars>
          <dgm:bulletEnabled val="1"/>
        </dgm:presLayoutVars>
      </dgm:prSet>
      <dgm:spPr/>
    </dgm:pt>
    <dgm:pt modelId="{5173238A-D11D-4C9B-A2D0-4B6829B8FB3B}" type="pres">
      <dgm:prSet presAssocID="{5784145B-C71F-493D-AD7C-DAEE9A8D5E9B}" presName="dummy" presStyleCnt="0"/>
      <dgm:spPr/>
    </dgm:pt>
    <dgm:pt modelId="{A12C7659-8C1F-4C1E-9566-83FD7FCBD154}" type="pres">
      <dgm:prSet presAssocID="{885A8C94-C363-4617-B492-9925ED7D2CCC}" presName="sibTrans" presStyleLbl="sibTrans2D1" presStyleIdx="4" presStyleCnt="7"/>
      <dgm:spPr/>
    </dgm:pt>
    <dgm:pt modelId="{8C7F81B5-C2C3-492A-B47C-82C6288D38E4}" type="pres">
      <dgm:prSet presAssocID="{1CBA388D-D877-4F72-8527-A009A0FD22A1}" presName="node" presStyleLbl="node1" presStyleIdx="5" presStyleCnt="7">
        <dgm:presLayoutVars>
          <dgm:bulletEnabled val="1"/>
        </dgm:presLayoutVars>
      </dgm:prSet>
      <dgm:spPr/>
    </dgm:pt>
    <dgm:pt modelId="{3AF09464-37B7-4B4C-AAF0-407D39B73565}" type="pres">
      <dgm:prSet presAssocID="{1CBA388D-D877-4F72-8527-A009A0FD22A1}" presName="dummy" presStyleCnt="0"/>
      <dgm:spPr/>
    </dgm:pt>
    <dgm:pt modelId="{89CB59CC-6B1F-4642-8343-8FBD8AA402B9}" type="pres">
      <dgm:prSet presAssocID="{7999AE9A-D37D-477D-AE1E-E4B90B6837CB}" presName="sibTrans" presStyleLbl="sibTrans2D1" presStyleIdx="5" presStyleCnt="7"/>
      <dgm:spPr/>
    </dgm:pt>
    <dgm:pt modelId="{4581E191-2FE3-4A2B-8526-54F9CB784B63}" type="pres">
      <dgm:prSet presAssocID="{FC500033-9439-49AF-96D4-378B7F3EB775}" presName="node" presStyleLbl="node1" presStyleIdx="6" presStyleCnt="7">
        <dgm:presLayoutVars>
          <dgm:bulletEnabled val="1"/>
        </dgm:presLayoutVars>
      </dgm:prSet>
      <dgm:spPr/>
    </dgm:pt>
    <dgm:pt modelId="{FC529320-0E32-4952-B093-9793B8C9374E}" type="pres">
      <dgm:prSet presAssocID="{FC500033-9439-49AF-96D4-378B7F3EB775}" presName="dummy" presStyleCnt="0"/>
      <dgm:spPr/>
    </dgm:pt>
    <dgm:pt modelId="{BE840EA7-A0C4-4608-8DCB-845C9AE17253}" type="pres">
      <dgm:prSet presAssocID="{6212F308-C5E8-405A-AC2D-FA4B78E064B0}" presName="sibTrans" presStyleLbl="sibTrans2D1" presStyleIdx="6" presStyleCnt="7"/>
      <dgm:spPr/>
    </dgm:pt>
  </dgm:ptLst>
  <dgm:cxnLst>
    <dgm:cxn modelId="{0F757904-DB88-4659-BCEB-99B8A408D3F9}" type="presOf" srcId="{FC500033-9439-49AF-96D4-378B7F3EB775}" destId="{4581E191-2FE3-4A2B-8526-54F9CB784B63}" srcOrd="0" destOrd="0" presId="urn:microsoft.com/office/officeart/2005/8/layout/radial6"/>
    <dgm:cxn modelId="{7FF82808-842E-4E54-AC7E-5A665ED1B2B4}" srcId="{BAD2D946-0902-4C31-A5B4-C0B7E21A523D}" destId="{5784145B-C71F-493D-AD7C-DAEE9A8D5E9B}" srcOrd="4" destOrd="0" parTransId="{31588FDF-B623-4571-BDCC-27A87F9CC973}" sibTransId="{885A8C94-C363-4617-B492-9925ED7D2CCC}"/>
    <dgm:cxn modelId="{FE435808-F7EA-465D-8980-3449B3EEEF29}" srcId="{BAD2D946-0902-4C31-A5B4-C0B7E21A523D}" destId="{14D60DCA-A1F3-4437-8C82-99C92FB06648}" srcOrd="0" destOrd="0" parTransId="{FBB8E0FA-E37E-4ACD-8A9B-EF394A8DED38}" sibTransId="{61F8ECC2-0ECA-40D8-B050-8FA3A12558C8}"/>
    <dgm:cxn modelId="{A1C7190A-9AAB-4CA8-A866-923CB6EB24B0}" type="presOf" srcId="{186E46A2-E078-4511-94BA-985324F47923}" destId="{D895AAA0-152E-41BE-ADF9-20E922487375}" srcOrd="0" destOrd="0" presId="urn:microsoft.com/office/officeart/2005/8/layout/radial6"/>
    <dgm:cxn modelId="{66CCC40A-A03E-43A0-95BA-FFD037371612}" type="presOf" srcId="{14D60DCA-A1F3-4437-8C82-99C92FB06648}" destId="{DFB4B168-A732-40E9-B6A8-DABC74E141C1}" srcOrd="0" destOrd="0" presId="urn:microsoft.com/office/officeart/2005/8/layout/radial6"/>
    <dgm:cxn modelId="{2591021B-331E-453B-B588-8BEA8F723FA1}" type="presOf" srcId="{16E2F70A-7E7B-4EDC-A4EA-14E51BD8C2D9}" destId="{60044903-8E1B-47A9-A1F0-615419DAE251}" srcOrd="0" destOrd="0" presId="urn:microsoft.com/office/officeart/2005/8/layout/radial6"/>
    <dgm:cxn modelId="{D9C4491B-B96E-4751-BD3E-61D16E9D957E}" srcId="{BAD2D946-0902-4C31-A5B4-C0B7E21A523D}" destId="{1CBA388D-D877-4F72-8527-A009A0FD22A1}" srcOrd="5" destOrd="0" parTransId="{39C77327-4E09-4CD6-BB14-077C33CC6BE5}" sibTransId="{7999AE9A-D37D-477D-AE1E-E4B90B6837CB}"/>
    <dgm:cxn modelId="{C75C3221-61BA-4191-8522-ADA7A2AF10C4}" type="presOf" srcId="{7999AE9A-D37D-477D-AE1E-E4B90B6837CB}" destId="{89CB59CC-6B1F-4642-8343-8FBD8AA402B9}" srcOrd="0" destOrd="0" presId="urn:microsoft.com/office/officeart/2005/8/layout/radial6"/>
    <dgm:cxn modelId="{E498452D-E8F3-4E0C-A74B-5F01DE7650A8}" type="presOf" srcId="{BAD2D946-0902-4C31-A5B4-C0B7E21A523D}" destId="{7A6CCD3B-393F-4D29-A21C-784534DB30A1}" srcOrd="0" destOrd="0" presId="urn:microsoft.com/office/officeart/2005/8/layout/radial6"/>
    <dgm:cxn modelId="{B130E15B-3821-4304-8416-E6151854BF07}" srcId="{BAD2D946-0902-4C31-A5B4-C0B7E21A523D}" destId="{4116E28E-5379-4032-88E5-AFADA49E80CE}" srcOrd="1" destOrd="0" parTransId="{3A866122-B73D-4C12-8FEE-DC01B313200B}" sibTransId="{58E7543D-42AC-4E63-AEF9-C8EE1E5736F2}"/>
    <dgm:cxn modelId="{1B80F842-B7D1-4C25-92B8-C179D874317F}" srcId="{BAD2D946-0902-4C31-A5B4-C0B7E21A523D}" destId="{85311D23-9A6E-4B67-8F9B-7BFAFE70E745}" srcOrd="3" destOrd="0" parTransId="{8F593FEF-A3AB-4061-B9A7-90741F935123}" sibTransId="{186E46A2-E078-4511-94BA-985324F47923}"/>
    <dgm:cxn modelId="{7394CB69-EF74-4F7E-9E06-E84EE2E0FF4F}" type="presOf" srcId="{5784145B-C71F-493D-AD7C-DAEE9A8D5E9B}" destId="{9C77687F-F2B0-4B1A-B082-21F62D276482}" srcOrd="0" destOrd="0" presId="urn:microsoft.com/office/officeart/2005/8/layout/radial6"/>
    <dgm:cxn modelId="{7E6FA84D-7D4F-4C20-B617-87F0E2C1ECCB}" type="presOf" srcId="{1CBA388D-D877-4F72-8527-A009A0FD22A1}" destId="{8C7F81B5-C2C3-492A-B47C-82C6288D38E4}" srcOrd="0" destOrd="0" presId="urn:microsoft.com/office/officeart/2005/8/layout/radial6"/>
    <dgm:cxn modelId="{13FC5051-4E81-4C98-84D0-124E6FC59773}" type="presOf" srcId="{61F8ECC2-0ECA-40D8-B050-8FA3A12558C8}" destId="{8FAC8B3D-3C32-46C8-9712-40258B960B83}" srcOrd="0" destOrd="0" presId="urn:microsoft.com/office/officeart/2005/8/layout/radial6"/>
    <dgm:cxn modelId="{E668DF96-868E-4DC0-BE6F-E44FF3CB0EF0}" srcId="{BAD2D946-0902-4C31-A5B4-C0B7E21A523D}" destId="{FC500033-9439-49AF-96D4-378B7F3EB775}" srcOrd="6" destOrd="0" parTransId="{CC8C5B6C-4E12-428E-8DA7-24A70449AAB4}" sibTransId="{6212F308-C5E8-405A-AC2D-FA4B78E064B0}"/>
    <dgm:cxn modelId="{8D87DA9B-9A03-407F-8DCC-3D3EB4B97B32}" type="presOf" srcId="{62F46C80-ADD0-48DE-A48B-B82DC64B7B3A}" destId="{22E33B10-CF37-418E-BBBE-34D77A09BBAE}" srcOrd="0" destOrd="0" presId="urn:microsoft.com/office/officeart/2005/8/layout/radial6"/>
    <dgm:cxn modelId="{DCB60CA3-2BED-4FE1-8294-DC9286AD5246}" type="presOf" srcId="{885A8C94-C363-4617-B492-9925ED7D2CCC}" destId="{A12C7659-8C1F-4C1E-9566-83FD7FCBD154}" srcOrd="0" destOrd="0" presId="urn:microsoft.com/office/officeart/2005/8/layout/radial6"/>
    <dgm:cxn modelId="{2F0594A8-C7EA-4556-B6A3-5915F4C52B2B}" type="presOf" srcId="{6212F308-C5E8-405A-AC2D-FA4B78E064B0}" destId="{BE840EA7-A0C4-4608-8DCB-845C9AE17253}" srcOrd="0" destOrd="0" presId="urn:microsoft.com/office/officeart/2005/8/layout/radial6"/>
    <dgm:cxn modelId="{009700B1-5F7C-4525-B092-681A1E874DF3}" srcId="{BAD2D946-0902-4C31-A5B4-C0B7E21A523D}" destId="{CCDECEB9-046F-4D7E-975A-2F0EEC37730C}" srcOrd="2" destOrd="0" parTransId="{65E48AA4-C46F-4393-B614-9F5C5964095F}" sibTransId="{62F46C80-ADD0-48DE-A48B-B82DC64B7B3A}"/>
    <dgm:cxn modelId="{36AD15BA-73C0-4196-A046-CA18D36FF896}" type="presOf" srcId="{CCDECEB9-046F-4D7E-975A-2F0EEC37730C}" destId="{11A8C985-28B1-4546-8F94-843BDD8395B0}" srcOrd="0" destOrd="0" presId="urn:microsoft.com/office/officeart/2005/8/layout/radial6"/>
    <dgm:cxn modelId="{48BF5BC5-AB29-4428-8209-6BB81B240AC8}" srcId="{16E2F70A-7E7B-4EDC-A4EA-14E51BD8C2D9}" destId="{BAD2D946-0902-4C31-A5B4-C0B7E21A523D}" srcOrd="0" destOrd="0" parTransId="{7343AD0F-9FCE-4EF6-A7F0-FBBD139766F7}" sibTransId="{4FC48EBF-043E-47AA-9938-986DCEE7153A}"/>
    <dgm:cxn modelId="{F2DB21CF-F95B-4186-847F-57E1DBA530AD}" type="presOf" srcId="{4116E28E-5379-4032-88E5-AFADA49E80CE}" destId="{84202513-BA5B-4824-A0B5-2782C2C63100}" srcOrd="0" destOrd="0" presId="urn:microsoft.com/office/officeart/2005/8/layout/radial6"/>
    <dgm:cxn modelId="{05F122D4-3AEB-4557-B70F-EA643ACDFFDA}" type="presOf" srcId="{85311D23-9A6E-4B67-8F9B-7BFAFE70E745}" destId="{6D802CE7-DBE8-47C6-A5EB-F42984C8F34F}" srcOrd="0" destOrd="0" presId="urn:microsoft.com/office/officeart/2005/8/layout/radial6"/>
    <dgm:cxn modelId="{02699EEC-5D2E-4C57-880B-DE6621BCA9E9}" type="presOf" srcId="{58E7543D-42AC-4E63-AEF9-C8EE1E5736F2}" destId="{4D2E7A0F-AA81-4EDB-BF70-C7F3B2C77FBC}" srcOrd="0" destOrd="0" presId="urn:microsoft.com/office/officeart/2005/8/layout/radial6"/>
    <dgm:cxn modelId="{5562AA09-8977-49F6-B126-F106CFEF3AA8}" type="presParOf" srcId="{60044903-8E1B-47A9-A1F0-615419DAE251}" destId="{7A6CCD3B-393F-4D29-A21C-784534DB30A1}" srcOrd="0" destOrd="0" presId="urn:microsoft.com/office/officeart/2005/8/layout/radial6"/>
    <dgm:cxn modelId="{56B09F41-9739-4F74-A8B5-07B24172AA29}" type="presParOf" srcId="{60044903-8E1B-47A9-A1F0-615419DAE251}" destId="{DFB4B168-A732-40E9-B6A8-DABC74E141C1}" srcOrd="1" destOrd="0" presId="urn:microsoft.com/office/officeart/2005/8/layout/radial6"/>
    <dgm:cxn modelId="{AB4CE69E-D66F-4C99-A9A2-E4FE35D15720}" type="presParOf" srcId="{60044903-8E1B-47A9-A1F0-615419DAE251}" destId="{FAB9E887-30F9-45E1-8C94-636D10CE6D59}" srcOrd="2" destOrd="0" presId="urn:microsoft.com/office/officeart/2005/8/layout/radial6"/>
    <dgm:cxn modelId="{5AB82851-6589-44B5-B178-1A825FD7B970}" type="presParOf" srcId="{60044903-8E1B-47A9-A1F0-615419DAE251}" destId="{8FAC8B3D-3C32-46C8-9712-40258B960B83}" srcOrd="3" destOrd="0" presId="urn:microsoft.com/office/officeart/2005/8/layout/radial6"/>
    <dgm:cxn modelId="{CEB1864B-F1DD-47B7-8A29-F41F21F23ADF}" type="presParOf" srcId="{60044903-8E1B-47A9-A1F0-615419DAE251}" destId="{84202513-BA5B-4824-A0B5-2782C2C63100}" srcOrd="4" destOrd="0" presId="urn:microsoft.com/office/officeart/2005/8/layout/radial6"/>
    <dgm:cxn modelId="{101156AA-F0CD-4F8A-ADA1-6DC6786AB009}" type="presParOf" srcId="{60044903-8E1B-47A9-A1F0-615419DAE251}" destId="{7A5E6263-5E68-4413-812D-4B9023E9B51B}" srcOrd="5" destOrd="0" presId="urn:microsoft.com/office/officeart/2005/8/layout/radial6"/>
    <dgm:cxn modelId="{385B5EAF-BA2E-497C-8B8D-EE405C8C2E1F}" type="presParOf" srcId="{60044903-8E1B-47A9-A1F0-615419DAE251}" destId="{4D2E7A0F-AA81-4EDB-BF70-C7F3B2C77FBC}" srcOrd="6" destOrd="0" presId="urn:microsoft.com/office/officeart/2005/8/layout/radial6"/>
    <dgm:cxn modelId="{6A801A4D-48D4-4ED8-B7BF-2C30CEBDA817}" type="presParOf" srcId="{60044903-8E1B-47A9-A1F0-615419DAE251}" destId="{11A8C985-28B1-4546-8F94-843BDD8395B0}" srcOrd="7" destOrd="0" presId="urn:microsoft.com/office/officeart/2005/8/layout/radial6"/>
    <dgm:cxn modelId="{E0422664-00CB-4814-B856-462DC4ED4F05}" type="presParOf" srcId="{60044903-8E1B-47A9-A1F0-615419DAE251}" destId="{B429B5BF-9B70-4143-A3FE-F969EA9A3E88}" srcOrd="8" destOrd="0" presId="urn:microsoft.com/office/officeart/2005/8/layout/radial6"/>
    <dgm:cxn modelId="{EDF11760-AEA1-4264-BD41-C3F73154BC83}" type="presParOf" srcId="{60044903-8E1B-47A9-A1F0-615419DAE251}" destId="{22E33B10-CF37-418E-BBBE-34D77A09BBAE}" srcOrd="9" destOrd="0" presId="urn:microsoft.com/office/officeart/2005/8/layout/radial6"/>
    <dgm:cxn modelId="{42B3FAAC-737A-425B-899E-9888747A26DD}" type="presParOf" srcId="{60044903-8E1B-47A9-A1F0-615419DAE251}" destId="{6D802CE7-DBE8-47C6-A5EB-F42984C8F34F}" srcOrd="10" destOrd="0" presId="urn:microsoft.com/office/officeart/2005/8/layout/radial6"/>
    <dgm:cxn modelId="{D862DFBD-DC6B-4A5F-BA6B-FD30A29B4D46}" type="presParOf" srcId="{60044903-8E1B-47A9-A1F0-615419DAE251}" destId="{11263264-ED1A-44C8-AEF0-1A1065F0422D}" srcOrd="11" destOrd="0" presId="urn:microsoft.com/office/officeart/2005/8/layout/radial6"/>
    <dgm:cxn modelId="{B22AA1AA-BF40-49FE-8E39-FB6B842E2C7B}" type="presParOf" srcId="{60044903-8E1B-47A9-A1F0-615419DAE251}" destId="{D895AAA0-152E-41BE-ADF9-20E922487375}" srcOrd="12" destOrd="0" presId="urn:microsoft.com/office/officeart/2005/8/layout/radial6"/>
    <dgm:cxn modelId="{492058C1-7AE6-4849-AC1E-33B557B58BAC}" type="presParOf" srcId="{60044903-8E1B-47A9-A1F0-615419DAE251}" destId="{9C77687F-F2B0-4B1A-B082-21F62D276482}" srcOrd="13" destOrd="0" presId="urn:microsoft.com/office/officeart/2005/8/layout/radial6"/>
    <dgm:cxn modelId="{1C9FBBF6-4D25-45B5-B8BC-D3F3E63C6E4C}" type="presParOf" srcId="{60044903-8E1B-47A9-A1F0-615419DAE251}" destId="{5173238A-D11D-4C9B-A2D0-4B6829B8FB3B}" srcOrd="14" destOrd="0" presId="urn:microsoft.com/office/officeart/2005/8/layout/radial6"/>
    <dgm:cxn modelId="{28A3708E-CA4C-4471-BC08-13859B8456CE}" type="presParOf" srcId="{60044903-8E1B-47A9-A1F0-615419DAE251}" destId="{A12C7659-8C1F-4C1E-9566-83FD7FCBD154}" srcOrd="15" destOrd="0" presId="urn:microsoft.com/office/officeart/2005/8/layout/radial6"/>
    <dgm:cxn modelId="{14158C92-C1BA-4B6C-9ADA-10A0026650F7}" type="presParOf" srcId="{60044903-8E1B-47A9-A1F0-615419DAE251}" destId="{8C7F81B5-C2C3-492A-B47C-82C6288D38E4}" srcOrd="16" destOrd="0" presId="urn:microsoft.com/office/officeart/2005/8/layout/radial6"/>
    <dgm:cxn modelId="{3E9A18A6-018F-457C-9210-8348CA5ED95D}" type="presParOf" srcId="{60044903-8E1B-47A9-A1F0-615419DAE251}" destId="{3AF09464-37B7-4B4C-AAF0-407D39B73565}" srcOrd="17" destOrd="0" presId="urn:microsoft.com/office/officeart/2005/8/layout/radial6"/>
    <dgm:cxn modelId="{101D9C7D-F22A-42E8-8199-1E5B56901AA5}" type="presParOf" srcId="{60044903-8E1B-47A9-A1F0-615419DAE251}" destId="{89CB59CC-6B1F-4642-8343-8FBD8AA402B9}" srcOrd="18" destOrd="0" presId="urn:microsoft.com/office/officeart/2005/8/layout/radial6"/>
    <dgm:cxn modelId="{9609C3A9-A24E-4AC0-B7FC-B255E0CC64C4}" type="presParOf" srcId="{60044903-8E1B-47A9-A1F0-615419DAE251}" destId="{4581E191-2FE3-4A2B-8526-54F9CB784B63}" srcOrd="19" destOrd="0" presId="urn:microsoft.com/office/officeart/2005/8/layout/radial6"/>
    <dgm:cxn modelId="{9BF51B67-D525-4CA4-A90E-F6C1D8085B42}" type="presParOf" srcId="{60044903-8E1B-47A9-A1F0-615419DAE251}" destId="{FC529320-0E32-4952-B093-9793B8C9374E}" srcOrd="20" destOrd="0" presId="urn:microsoft.com/office/officeart/2005/8/layout/radial6"/>
    <dgm:cxn modelId="{863A0933-9720-4E9B-B372-239F7AF853F0}" type="presParOf" srcId="{60044903-8E1B-47A9-A1F0-615419DAE251}" destId="{BE840EA7-A0C4-4608-8DCB-845C9AE17253}"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49CAFC-A06E-47E8-9AA0-2FDF8178A7E7}" type="doc">
      <dgm:prSet loTypeId="urn:microsoft.com/office/officeart/2005/8/layout/hList9" loCatId="list" qsTypeId="urn:microsoft.com/office/officeart/2005/8/quickstyle/simple1" qsCatId="simple" csTypeId="urn:microsoft.com/office/officeart/2005/8/colors/colorful4" csCatId="colorful" phldr="1"/>
      <dgm:spPr/>
      <dgm:t>
        <a:bodyPr/>
        <a:lstStyle/>
        <a:p>
          <a:endParaRPr lang="en-US"/>
        </a:p>
      </dgm:t>
    </dgm:pt>
    <dgm:pt modelId="{5E6AFE4D-9406-43D0-B877-DE15370794CF}">
      <dgm:prSet phldrT="[Text]" phldr="0"/>
      <dgm:spPr/>
      <dgm:t>
        <a:bodyPr/>
        <a:lstStyle/>
        <a:p>
          <a:r>
            <a:rPr lang="en-US" dirty="0"/>
            <a:t>Hiring</a:t>
          </a:r>
        </a:p>
      </dgm:t>
    </dgm:pt>
    <dgm:pt modelId="{6044D2C6-F6F4-4661-85B4-A9D33EED32B5}" type="parTrans" cxnId="{27319C91-A822-4E66-A04A-2D6E3EB136F2}">
      <dgm:prSet/>
      <dgm:spPr/>
      <dgm:t>
        <a:bodyPr/>
        <a:lstStyle/>
        <a:p>
          <a:endParaRPr lang="en-US"/>
        </a:p>
      </dgm:t>
    </dgm:pt>
    <dgm:pt modelId="{774B8582-1698-4DFE-8016-4D85928486B2}" type="sibTrans" cxnId="{27319C91-A822-4E66-A04A-2D6E3EB136F2}">
      <dgm:prSet/>
      <dgm:spPr/>
      <dgm:t>
        <a:bodyPr/>
        <a:lstStyle/>
        <a:p>
          <a:endParaRPr lang="en-US"/>
        </a:p>
      </dgm:t>
    </dgm:pt>
    <dgm:pt modelId="{26B21FFF-E6BF-4935-93A7-F821C81C95D2}">
      <dgm:prSet phldrT="[Text]" phldr="0"/>
      <dgm:spPr/>
      <dgm:t>
        <a:bodyPr/>
        <a:lstStyle/>
        <a:p>
          <a:r>
            <a:rPr lang="en-US" dirty="0"/>
            <a:t>SMs handle selection.</a:t>
          </a:r>
        </a:p>
      </dgm:t>
      <dgm:extLst>
        <a:ext uri="{E40237B7-FDA0-4F09-8148-C483321AD2D9}">
          <dgm14:cNvPr xmlns:dgm14="http://schemas.microsoft.com/office/drawing/2010/diagram" id="0" name="" descr="Three charts depicting the shared responsibilities between Student Employment and Student Managers, like Hiring, Scheduling, and Training."/>
        </a:ext>
      </dgm:extLst>
    </dgm:pt>
    <dgm:pt modelId="{735B7AB7-6800-4DCB-B29D-F497D3E1857C}" type="parTrans" cxnId="{F5418AE6-5051-4128-B7F2-09C859991540}">
      <dgm:prSet/>
      <dgm:spPr/>
      <dgm:t>
        <a:bodyPr/>
        <a:lstStyle/>
        <a:p>
          <a:endParaRPr lang="en-US"/>
        </a:p>
      </dgm:t>
    </dgm:pt>
    <dgm:pt modelId="{65133846-625F-4DCD-9024-FC5CE4BFF4A0}" type="sibTrans" cxnId="{F5418AE6-5051-4128-B7F2-09C859991540}">
      <dgm:prSet/>
      <dgm:spPr/>
      <dgm:t>
        <a:bodyPr/>
        <a:lstStyle/>
        <a:p>
          <a:endParaRPr lang="en-US"/>
        </a:p>
      </dgm:t>
    </dgm:pt>
    <dgm:pt modelId="{3F97832C-2739-453D-A019-CBEAF35EAB75}">
      <dgm:prSet phldrT="[Text]" phldr="0"/>
      <dgm:spPr/>
      <dgm:t>
        <a:bodyPr/>
        <a:lstStyle/>
        <a:p>
          <a:r>
            <a:rPr lang="en-US" dirty="0"/>
            <a:t>Scheduling</a:t>
          </a:r>
        </a:p>
      </dgm:t>
    </dgm:pt>
    <dgm:pt modelId="{29B90600-AB13-41E1-BADC-A6092BB21FFE}" type="parTrans" cxnId="{6997BD5E-DDC5-4DDE-9A06-A69499A00090}">
      <dgm:prSet/>
      <dgm:spPr/>
      <dgm:t>
        <a:bodyPr/>
        <a:lstStyle/>
        <a:p>
          <a:endParaRPr lang="en-US"/>
        </a:p>
      </dgm:t>
    </dgm:pt>
    <dgm:pt modelId="{0295F056-F2CA-48C9-8627-13016EEA50A2}" type="sibTrans" cxnId="{6997BD5E-DDC5-4DDE-9A06-A69499A00090}">
      <dgm:prSet/>
      <dgm:spPr/>
      <dgm:t>
        <a:bodyPr/>
        <a:lstStyle/>
        <a:p>
          <a:endParaRPr lang="en-US"/>
        </a:p>
      </dgm:t>
    </dgm:pt>
    <dgm:pt modelId="{572503B8-26C9-45CE-82B8-B16286395F7D}">
      <dgm:prSet phldrT="[Text]" phldr="0"/>
      <dgm:spPr/>
      <dgm:t>
        <a:bodyPr/>
        <a:lstStyle/>
        <a:p>
          <a:r>
            <a:rPr lang="en-US" dirty="0"/>
            <a:t>Training</a:t>
          </a:r>
        </a:p>
      </dgm:t>
    </dgm:pt>
    <dgm:pt modelId="{BCD5043B-C6E3-4B8A-A5E5-1C09B0241C37}" type="parTrans" cxnId="{78C51205-3E12-4340-A352-1D8B555483B1}">
      <dgm:prSet/>
      <dgm:spPr/>
      <dgm:t>
        <a:bodyPr/>
        <a:lstStyle/>
        <a:p>
          <a:endParaRPr lang="en-US"/>
        </a:p>
      </dgm:t>
    </dgm:pt>
    <dgm:pt modelId="{DCB00AB1-8752-44C2-A368-0A71C1F34C05}" type="sibTrans" cxnId="{78C51205-3E12-4340-A352-1D8B555483B1}">
      <dgm:prSet/>
      <dgm:spPr/>
      <dgm:t>
        <a:bodyPr/>
        <a:lstStyle/>
        <a:p>
          <a:endParaRPr lang="en-US"/>
        </a:p>
      </dgm:t>
    </dgm:pt>
    <dgm:pt modelId="{95CE8EDB-484C-49BB-ABD4-B4CF5AA8B757}">
      <dgm:prSet phldrT="[Text]" phldr="0"/>
      <dgm:spPr/>
      <dgm:t>
        <a:bodyPr/>
        <a:lstStyle/>
        <a:p>
          <a:r>
            <a:rPr lang="en-US" dirty="0"/>
            <a:t>On-the-job training is managed by SMs.</a:t>
          </a:r>
        </a:p>
      </dgm:t>
    </dgm:pt>
    <dgm:pt modelId="{094EED8E-AB7C-414D-9EEE-97C3429CC2F0}" type="parTrans" cxnId="{5B7AD473-807E-4B5C-9AAA-C6CF9C335703}">
      <dgm:prSet/>
      <dgm:spPr/>
      <dgm:t>
        <a:bodyPr/>
        <a:lstStyle/>
        <a:p>
          <a:endParaRPr lang="en-US"/>
        </a:p>
      </dgm:t>
    </dgm:pt>
    <dgm:pt modelId="{F931A0F6-3953-4BA7-8889-9F90142496F4}" type="sibTrans" cxnId="{5B7AD473-807E-4B5C-9AAA-C6CF9C335703}">
      <dgm:prSet/>
      <dgm:spPr/>
      <dgm:t>
        <a:bodyPr/>
        <a:lstStyle/>
        <a:p>
          <a:endParaRPr lang="en-US"/>
        </a:p>
      </dgm:t>
    </dgm:pt>
    <dgm:pt modelId="{491337D8-7A35-4E6B-8034-0C9F36CB347E}">
      <dgm:prSet phldrT="[Text]" phldr="0"/>
      <dgm:spPr/>
      <dgm:t>
        <a:bodyPr/>
        <a:lstStyle/>
        <a:p>
          <a:r>
            <a:rPr lang="en-US" dirty="0"/>
            <a:t>SMs generally handle all time approval and tracking.</a:t>
          </a:r>
        </a:p>
      </dgm:t>
    </dgm:pt>
    <dgm:pt modelId="{DCD98720-3F80-4F40-9CE8-FF54F4AB9B8C}" type="parTrans" cxnId="{C8CE6A9B-9E8F-47C7-B705-91DE07E48E4D}">
      <dgm:prSet/>
      <dgm:spPr/>
      <dgm:t>
        <a:bodyPr/>
        <a:lstStyle/>
        <a:p>
          <a:endParaRPr lang="en-US"/>
        </a:p>
      </dgm:t>
    </dgm:pt>
    <dgm:pt modelId="{8F0DD7C2-D283-4B8F-825C-93A09561D248}" type="sibTrans" cxnId="{C8CE6A9B-9E8F-47C7-B705-91DE07E48E4D}">
      <dgm:prSet/>
      <dgm:spPr/>
      <dgm:t>
        <a:bodyPr/>
        <a:lstStyle/>
        <a:p>
          <a:endParaRPr lang="en-US"/>
        </a:p>
      </dgm:t>
    </dgm:pt>
    <dgm:pt modelId="{434F3348-CC11-4AAD-8F32-0C4D46F3DB69}">
      <dgm:prSet phldrT="[Text]" phldr="0"/>
      <dgm:spPr/>
      <dgm:t>
        <a:bodyPr/>
        <a:lstStyle/>
        <a:p>
          <a:r>
            <a:rPr lang="en-US"/>
            <a:t>UCPC has the power to check timesheets for troubleshooting/back-up coverage.</a:t>
          </a:r>
          <a:endParaRPr lang="en-US" dirty="0"/>
        </a:p>
      </dgm:t>
    </dgm:pt>
    <dgm:pt modelId="{C3CC4964-0FA7-4A21-B42A-79E8E709B266}" type="parTrans" cxnId="{FED1DF90-92B4-4C32-8CD6-8E88307FA189}">
      <dgm:prSet/>
      <dgm:spPr/>
      <dgm:t>
        <a:bodyPr/>
        <a:lstStyle/>
        <a:p>
          <a:endParaRPr lang="en-US"/>
        </a:p>
      </dgm:t>
    </dgm:pt>
    <dgm:pt modelId="{3DBCDCDD-01F2-4276-98CB-6926CE1FC55B}" type="sibTrans" cxnId="{FED1DF90-92B4-4C32-8CD6-8E88307FA189}">
      <dgm:prSet/>
      <dgm:spPr/>
      <dgm:t>
        <a:bodyPr/>
        <a:lstStyle/>
        <a:p>
          <a:endParaRPr lang="en-US"/>
        </a:p>
      </dgm:t>
    </dgm:pt>
    <dgm:pt modelId="{9AE0D09D-7C40-4B83-9006-83EFFC2B712A}">
      <dgm:prSet phldrT="[Text]" phldr="0"/>
      <dgm:spPr/>
      <dgm:t>
        <a:bodyPr/>
        <a:lstStyle/>
        <a:p>
          <a:r>
            <a:rPr lang="en-US" dirty="0"/>
            <a:t>UCSEC/UCPC take care of the Workday/HR half. Onboarding is done via appointment.</a:t>
          </a:r>
        </a:p>
      </dgm:t>
    </dgm:pt>
    <dgm:pt modelId="{98B67E50-0408-448E-9425-F6BD5794229D}" type="parTrans" cxnId="{B1A69FAC-0356-4F00-83C0-B91D41F40CEE}">
      <dgm:prSet/>
      <dgm:spPr/>
      <dgm:t>
        <a:bodyPr/>
        <a:lstStyle/>
        <a:p>
          <a:endParaRPr lang="en-US"/>
        </a:p>
      </dgm:t>
    </dgm:pt>
    <dgm:pt modelId="{BA5AF1CB-F150-4DCA-973C-8F33D61B215E}" type="sibTrans" cxnId="{B1A69FAC-0356-4F00-83C0-B91D41F40CEE}">
      <dgm:prSet/>
      <dgm:spPr/>
      <dgm:t>
        <a:bodyPr/>
        <a:lstStyle/>
        <a:p>
          <a:endParaRPr lang="en-US"/>
        </a:p>
      </dgm:t>
    </dgm:pt>
    <dgm:pt modelId="{8E01BD73-E2C9-4FAA-BDA1-94F0AB78E589}">
      <dgm:prSet phldrT="[Text]" phldr="0"/>
      <dgm:spPr/>
      <dgm:t>
        <a:bodyPr/>
        <a:lstStyle/>
        <a:p>
          <a:r>
            <a:rPr lang="en-US" dirty="0"/>
            <a:t>UCSEC assigns and monitors CPR, PCI, FET, Concussion Protocol, the 3 METs.</a:t>
          </a:r>
        </a:p>
      </dgm:t>
    </dgm:pt>
    <dgm:pt modelId="{A99D4094-4A4A-49AD-A7B7-76158EE22685}" type="parTrans" cxnId="{29299217-A409-4B62-AE86-089B2E572D84}">
      <dgm:prSet/>
      <dgm:spPr/>
      <dgm:t>
        <a:bodyPr/>
        <a:lstStyle/>
        <a:p>
          <a:endParaRPr lang="en-US"/>
        </a:p>
      </dgm:t>
    </dgm:pt>
    <dgm:pt modelId="{D40200BE-5D30-4593-8F55-377B93EF83ED}" type="sibTrans" cxnId="{29299217-A409-4B62-AE86-089B2E572D84}">
      <dgm:prSet/>
      <dgm:spPr/>
      <dgm:t>
        <a:bodyPr/>
        <a:lstStyle/>
        <a:p>
          <a:endParaRPr lang="en-US"/>
        </a:p>
      </dgm:t>
    </dgm:pt>
    <dgm:pt modelId="{6C3C24E3-89E3-4FA7-989B-EF042B9497C8}" type="pres">
      <dgm:prSet presAssocID="{9E49CAFC-A06E-47E8-9AA0-2FDF8178A7E7}" presName="list" presStyleCnt="0">
        <dgm:presLayoutVars>
          <dgm:dir/>
          <dgm:animLvl val="lvl"/>
        </dgm:presLayoutVars>
      </dgm:prSet>
      <dgm:spPr/>
    </dgm:pt>
    <dgm:pt modelId="{E3CDE9C0-BE3E-4F0F-BDED-8E98E19C0D0E}" type="pres">
      <dgm:prSet presAssocID="{5E6AFE4D-9406-43D0-B877-DE15370794CF}" presName="posSpace" presStyleCnt="0"/>
      <dgm:spPr/>
    </dgm:pt>
    <dgm:pt modelId="{F17DA883-8C1B-429B-919C-196BBB337125}" type="pres">
      <dgm:prSet presAssocID="{5E6AFE4D-9406-43D0-B877-DE15370794CF}" presName="vertFlow" presStyleCnt="0"/>
      <dgm:spPr/>
    </dgm:pt>
    <dgm:pt modelId="{B5529488-9A2F-428F-AAF6-4B5A8DC2B521}" type="pres">
      <dgm:prSet presAssocID="{5E6AFE4D-9406-43D0-B877-DE15370794CF}" presName="topSpace" presStyleCnt="0"/>
      <dgm:spPr/>
    </dgm:pt>
    <dgm:pt modelId="{C793ECA7-3656-40B0-867B-1ABB5451EA5C}" type="pres">
      <dgm:prSet presAssocID="{5E6AFE4D-9406-43D0-B877-DE15370794CF}" presName="firstComp" presStyleCnt="0"/>
      <dgm:spPr/>
    </dgm:pt>
    <dgm:pt modelId="{E6802524-6E01-4AD1-A464-7474CA60BA95}" type="pres">
      <dgm:prSet presAssocID="{5E6AFE4D-9406-43D0-B877-DE15370794CF}" presName="firstChild" presStyleLbl="bgAccFollowNode1" presStyleIdx="0" presStyleCnt="6"/>
      <dgm:spPr/>
    </dgm:pt>
    <dgm:pt modelId="{9A095C83-3107-4DA1-8701-58D0F54F983A}" type="pres">
      <dgm:prSet presAssocID="{5E6AFE4D-9406-43D0-B877-DE15370794CF}" presName="firstChildTx" presStyleLbl="bgAccFollowNode1" presStyleIdx="0" presStyleCnt="6">
        <dgm:presLayoutVars>
          <dgm:bulletEnabled val="1"/>
        </dgm:presLayoutVars>
      </dgm:prSet>
      <dgm:spPr/>
    </dgm:pt>
    <dgm:pt modelId="{F1736E38-7443-4416-B7A3-F8F7D6051ADF}" type="pres">
      <dgm:prSet presAssocID="{9AE0D09D-7C40-4B83-9006-83EFFC2B712A}" presName="comp" presStyleCnt="0"/>
      <dgm:spPr/>
    </dgm:pt>
    <dgm:pt modelId="{15B44FED-B437-482E-9A9C-207D9DE0947B}" type="pres">
      <dgm:prSet presAssocID="{9AE0D09D-7C40-4B83-9006-83EFFC2B712A}" presName="child" presStyleLbl="bgAccFollowNode1" presStyleIdx="1" presStyleCnt="6"/>
      <dgm:spPr/>
    </dgm:pt>
    <dgm:pt modelId="{051A8EA7-D2F2-4663-BA57-39E4535C8092}" type="pres">
      <dgm:prSet presAssocID="{9AE0D09D-7C40-4B83-9006-83EFFC2B712A}" presName="childTx" presStyleLbl="bgAccFollowNode1" presStyleIdx="1" presStyleCnt="6">
        <dgm:presLayoutVars>
          <dgm:bulletEnabled val="1"/>
        </dgm:presLayoutVars>
      </dgm:prSet>
      <dgm:spPr/>
    </dgm:pt>
    <dgm:pt modelId="{25693064-4CA5-478E-B003-19866B736B6E}" type="pres">
      <dgm:prSet presAssocID="{5E6AFE4D-9406-43D0-B877-DE15370794CF}" presName="negSpace" presStyleCnt="0"/>
      <dgm:spPr/>
    </dgm:pt>
    <dgm:pt modelId="{F84367B1-4B9E-474A-9B57-021B8DA2DD67}" type="pres">
      <dgm:prSet presAssocID="{5E6AFE4D-9406-43D0-B877-DE15370794CF}" presName="circle" presStyleLbl="node1" presStyleIdx="0" presStyleCnt="3"/>
      <dgm:spPr/>
    </dgm:pt>
    <dgm:pt modelId="{7F69AE88-380D-4667-B4C8-CA6EF13EB8B2}" type="pres">
      <dgm:prSet presAssocID="{774B8582-1698-4DFE-8016-4D85928486B2}" presName="transSpace" presStyleCnt="0"/>
      <dgm:spPr/>
    </dgm:pt>
    <dgm:pt modelId="{16158E57-FC87-423D-B253-5109EE695DF3}" type="pres">
      <dgm:prSet presAssocID="{3F97832C-2739-453D-A019-CBEAF35EAB75}" presName="posSpace" presStyleCnt="0"/>
      <dgm:spPr/>
    </dgm:pt>
    <dgm:pt modelId="{821F20A7-03B4-4C01-885D-594D6BD0C2EF}" type="pres">
      <dgm:prSet presAssocID="{3F97832C-2739-453D-A019-CBEAF35EAB75}" presName="vertFlow" presStyleCnt="0"/>
      <dgm:spPr/>
    </dgm:pt>
    <dgm:pt modelId="{51F157C3-D649-4A99-B73D-52808A105CCF}" type="pres">
      <dgm:prSet presAssocID="{3F97832C-2739-453D-A019-CBEAF35EAB75}" presName="topSpace" presStyleCnt="0"/>
      <dgm:spPr/>
    </dgm:pt>
    <dgm:pt modelId="{DBBB1026-FA84-403F-A3D3-B445464F98C2}" type="pres">
      <dgm:prSet presAssocID="{3F97832C-2739-453D-A019-CBEAF35EAB75}" presName="firstComp" presStyleCnt="0"/>
      <dgm:spPr/>
    </dgm:pt>
    <dgm:pt modelId="{F74700C6-8A5A-4A4A-8322-B0E515A27962}" type="pres">
      <dgm:prSet presAssocID="{3F97832C-2739-453D-A019-CBEAF35EAB75}" presName="firstChild" presStyleLbl="bgAccFollowNode1" presStyleIdx="2" presStyleCnt="6"/>
      <dgm:spPr/>
    </dgm:pt>
    <dgm:pt modelId="{1D566655-D94D-4FAD-AC1E-D2877D00DF3F}" type="pres">
      <dgm:prSet presAssocID="{3F97832C-2739-453D-A019-CBEAF35EAB75}" presName="firstChildTx" presStyleLbl="bgAccFollowNode1" presStyleIdx="2" presStyleCnt="6">
        <dgm:presLayoutVars>
          <dgm:bulletEnabled val="1"/>
        </dgm:presLayoutVars>
      </dgm:prSet>
      <dgm:spPr/>
    </dgm:pt>
    <dgm:pt modelId="{C58B5AE7-DC1F-4270-92B2-57B164D14AA5}" type="pres">
      <dgm:prSet presAssocID="{434F3348-CC11-4AAD-8F32-0C4D46F3DB69}" presName="comp" presStyleCnt="0"/>
      <dgm:spPr/>
    </dgm:pt>
    <dgm:pt modelId="{C207E7F0-D9C5-4892-BF16-2C502F04D7A1}" type="pres">
      <dgm:prSet presAssocID="{434F3348-CC11-4AAD-8F32-0C4D46F3DB69}" presName="child" presStyleLbl="bgAccFollowNode1" presStyleIdx="3" presStyleCnt="6"/>
      <dgm:spPr/>
    </dgm:pt>
    <dgm:pt modelId="{9F0E6A2E-3353-4E1D-B6CD-FE3B151C72FD}" type="pres">
      <dgm:prSet presAssocID="{434F3348-CC11-4AAD-8F32-0C4D46F3DB69}" presName="childTx" presStyleLbl="bgAccFollowNode1" presStyleIdx="3" presStyleCnt="6">
        <dgm:presLayoutVars>
          <dgm:bulletEnabled val="1"/>
        </dgm:presLayoutVars>
      </dgm:prSet>
      <dgm:spPr/>
    </dgm:pt>
    <dgm:pt modelId="{86D905B1-3FA4-4655-B2AF-EFB368F3804C}" type="pres">
      <dgm:prSet presAssocID="{3F97832C-2739-453D-A019-CBEAF35EAB75}" presName="negSpace" presStyleCnt="0"/>
      <dgm:spPr/>
    </dgm:pt>
    <dgm:pt modelId="{5330A1AE-118A-44EC-A5EC-D289AA81C749}" type="pres">
      <dgm:prSet presAssocID="{3F97832C-2739-453D-A019-CBEAF35EAB75}" presName="circle" presStyleLbl="node1" presStyleIdx="1" presStyleCnt="3"/>
      <dgm:spPr/>
    </dgm:pt>
    <dgm:pt modelId="{9726AEE7-1A09-41A9-8C79-CD53D64B88FE}" type="pres">
      <dgm:prSet presAssocID="{0295F056-F2CA-48C9-8627-13016EEA50A2}" presName="transSpace" presStyleCnt="0"/>
      <dgm:spPr/>
    </dgm:pt>
    <dgm:pt modelId="{13EEA9F2-EC22-4E10-A09E-CAB9A3C96869}" type="pres">
      <dgm:prSet presAssocID="{572503B8-26C9-45CE-82B8-B16286395F7D}" presName="posSpace" presStyleCnt="0"/>
      <dgm:spPr/>
    </dgm:pt>
    <dgm:pt modelId="{FBD610C9-FCA4-4F2E-B2E0-295E485E5DFB}" type="pres">
      <dgm:prSet presAssocID="{572503B8-26C9-45CE-82B8-B16286395F7D}" presName="vertFlow" presStyleCnt="0"/>
      <dgm:spPr/>
    </dgm:pt>
    <dgm:pt modelId="{8B93FADF-6AE9-4621-B2FF-49C7D1428251}" type="pres">
      <dgm:prSet presAssocID="{572503B8-26C9-45CE-82B8-B16286395F7D}" presName="topSpace" presStyleCnt="0"/>
      <dgm:spPr/>
    </dgm:pt>
    <dgm:pt modelId="{94BCE3CB-2019-4530-9E6A-62EC4B0E9502}" type="pres">
      <dgm:prSet presAssocID="{572503B8-26C9-45CE-82B8-B16286395F7D}" presName="firstComp" presStyleCnt="0"/>
      <dgm:spPr/>
    </dgm:pt>
    <dgm:pt modelId="{AD2C8203-615E-409F-8810-891B5E80880C}" type="pres">
      <dgm:prSet presAssocID="{572503B8-26C9-45CE-82B8-B16286395F7D}" presName="firstChild" presStyleLbl="bgAccFollowNode1" presStyleIdx="4" presStyleCnt="6"/>
      <dgm:spPr/>
    </dgm:pt>
    <dgm:pt modelId="{28088893-118D-4A16-829F-9F6AD79AADD0}" type="pres">
      <dgm:prSet presAssocID="{572503B8-26C9-45CE-82B8-B16286395F7D}" presName="firstChildTx" presStyleLbl="bgAccFollowNode1" presStyleIdx="4" presStyleCnt="6">
        <dgm:presLayoutVars>
          <dgm:bulletEnabled val="1"/>
        </dgm:presLayoutVars>
      </dgm:prSet>
      <dgm:spPr/>
    </dgm:pt>
    <dgm:pt modelId="{E6A077E0-4161-4F03-8B01-CBCC48B7E913}" type="pres">
      <dgm:prSet presAssocID="{8E01BD73-E2C9-4FAA-BDA1-94F0AB78E589}" presName="comp" presStyleCnt="0"/>
      <dgm:spPr/>
    </dgm:pt>
    <dgm:pt modelId="{00C65C1E-F52B-4B52-8F2B-4C54E8FCA8A3}" type="pres">
      <dgm:prSet presAssocID="{8E01BD73-E2C9-4FAA-BDA1-94F0AB78E589}" presName="child" presStyleLbl="bgAccFollowNode1" presStyleIdx="5" presStyleCnt="6"/>
      <dgm:spPr/>
    </dgm:pt>
    <dgm:pt modelId="{8EF8DD21-2565-43B2-8254-8ED141DB0555}" type="pres">
      <dgm:prSet presAssocID="{8E01BD73-E2C9-4FAA-BDA1-94F0AB78E589}" presName="childTx" presStyleLbl="bgAccFollowNode1" presStyleIdx="5" presStyleCnt="6">
        <dgm:presLayoutVars>
          <dgm:bulletEnabled val="1"/>
        </dgm:presLayoutVars>
      </dgm:prSet>
      <dgm:spPr/>
    </dgm:pt>
    <dgm:pt modelId="{780B5E04-E063-425F-AAD1-FB3F81B1E4FB}" type="pres">
      <dgm:prSet presAssocID="{572503B8-26C9-45CE-82B8-B16286395F7D}" presName="negSpace" presStyleCnt="0"/>
      <dgm:spPr/>
    </dgm:pt>
    <dgm:pt modelId="{C977F8B3-7ADE-4E40-B624-D8053DEB58C3}" type="pres">
      <dgm:prSet presAssocID="{572503B8-26C9-45CE-82B8-B16286395F7D}" presName="circle" presStyleLbl="node1" presStyleIdx="2" presStyleCnt="3"/>
      <dgm:spPr/>
    </dgm:pt>
  </dgm:ptLst>
  <dgm:cxnLst>
    <dgm:cxn modelId="{78C51205-3E12-4340-A352-1D8B555483B1}" srcId="{9E49CAFC-A06E-47E8-9AA0-2FDF8178A7E7}" destId="{572503B8-26C9-45CE-82B8-B16286395F7D}" srcOrd="2" destOrd="0" parTransId="{BCD5043B-C6E3-4B8A-A5E5-1C09B0241C37}" sibTransId="{DCB00AB1-8752-44C2-A368-0A71C1F34C05}"/>
    <dgm:cxn modelId="{D9E79307-A653-43E0-98DF-71521136D14B}" type="presOf" srcId="{9AE0D09D-7C40-4B83-9006-83EFFC2B712A}" destId="{051A8EA7-D2F2-4663-BA57-39E4535C8092}" srcOrd="1" destOrd="0" presId="urn:microsoft.com/office/officeart/2005/8/layout/hList9"/>
    <dgm:cxn modelId="{1BF77210-A029-4EB6-9833-0D5CB8FB6C62}" type="presOf" srcId="{434F3348-CC11-4AAD-8F32-0C4D46F3DB69}" destId="{9F0E6A2E-3353-4E1D-B6CD-FE3B151C72FD}" srcOrd="1" destOrd="0" presId="urn:microsoft.com/office/officeart/2005/8/layout/hList9"/>
    <dgm:cxn modelId="{29299217-A409-4B62-AE86-089B2E572D84}" srcId="{572503B8-26C9-45CE-82B8-B16286395F7D}" destId="{8E01BD73-E2C9-4FAA-BDA1-94F0AB78E589}" srcOrd="1" destOrd="0" parTransId="{A99D4094-4A4A-49AD-A7B7-76158EE22685}" sibTransId="{D40200BE-5D30-4593-8F55-377B93EF83ED}"/>
    <dgm:cxn modelId="{A5AB5C35-23DE-4BAB-B46B-DC4F3C5EC3B8}" type="presOf" srcId="{8E01BD73-E2C9-4FAA-BDA1-94F0AB78E589}" destId="{00C65C1E-F52B-4B52-8F2B-4C54E8FCA8A3}" srcOrd="0" destOrd="0" presId="urn:microsoft.com/office/officeart/2005/8/layout/hList9"/>
    <dgm:cxn modelId="{6997BD5E-DDC5-4DDE-9A06-A69499A00090}" srcId="{9E49CAFC-A06E-47E8-9AA0-2FDF8178A7E7}" destId="{3F97832C-2739-453D-A019-CBEAF35EAB75}" srcOrd="1" destOrd="0" parTransId="{29B90600-AB13-41E1-BADC-A6092BB21FFE}" sibTransId="{0295F056-F2CA-48C9-8627-13016EEA50A2}"/>
    <dgm:cxn modelId="{E0733344-71EA-46E5-A148-60D9F76E0228}" type="presOf" srcId="{8E01BD73-E2C9-4FAA-BDA1-94F0AB78E589}" destId="{8EF8DD21-2565-43B2-8254-8ED141DB0555}" srcOrd="1" destOrd="0" presId="urn:microsoft.com/office/officeart/2005/8/layout/hList9"/>
    <dgm:cxn modelId="{3DA97646-CE63-40FB-9C7E-82CD3166C041}" type="presOf" srcId="{9E49CAFC-A06E-47E8-9AA0-2FDF8178A7E7}" destId="{6C3C24E3-89E3-4FA7-989B-EF042B9497C8}" srcOrd="0" destOrd="0" presId="urn:microsoft.com/office/officeart/2005/8/layout/hList9"/>
    <dgm:cxn modelId="{38AFE148-0125-44E9-9C6D-A9C6322AFFCF}" type="presOf" srcId="{491337D8-7A35-4E6B-8034-0C9F36CB347E}" destId="{F74700C6-8A5A-4A4A-8322-B0E515A27962}" srcOrd="0" destOrd="0" presId="urn:microsoft.com/office/officeart/2005/8/layout/hList9"/>
    <dgm:cxn modelId="{5B7AD473-807E-4B5C-9AAA-C6CF9C335703}" srcId="{572503B8-26C9-45CE-82B8-B16286395F7D}" destId="{95CE8EDB-484C-49BB-ABD4-B4CF5AA8B757}" srcOrd="0" destOrd="0" parTransId="{094EED8E-AB7C-414D-9EEE-97C3429CC2F0}" sibTransId="{F931A0F6-3953-4BA7-8889-9F90142496F4}"/>
    <dgm:cxn modelId="{60992D7A-ABCF-4FAA-8F05-2324EB34B6BE}" type="presOf" srcId="{26B21FFF-E6BF-4935-93A7-F821C81C95D2}" destId="{9A095C83-3107-4DA1-8701-58D0F54F983A}" srcOrd="1" destOrd="0" presId="urn:microsoft.com/office/officeart/2005/8/layout/hList9"/>
    <dgm:cxn modelId="{94B50A87-6134-4E10-BC29-414221B09A0D}" type="presOf" srcId="{95CE8EDB-484C-49BB-ABD4-B4CF5AA8B757}" destId="{AD2C8203-615E-409F-8810-891B5E80880C}" srcOrd="0" destOrd="0" presId="urn:microsoft.com/office/officeart/2005/8/layout/hList9"/>
    <dgm:cxn modelId="{FED1DF90-92B4-4C32-8CD6-8E88307FA189}" srcId="{3F97832C-2739-453D-A019-CBEAF35EAB75}" destId="{434F3348-CC11-4AAD-8F32-0C4D46F3DB69}" srcOrd="1" destOrd="0" parTransId="{C3CC4964-0FA7-4A21-B42A-79E8E709B266}" sibTransId="{3DBCDCDD-01F2-4276-98CB-6926CE1FC55B}"/>
    <dgm:cxn modelId="{27319C91-A822-4E66-A04A-2D6E3EB136F2}" srcId="{9E49CAFC-A06E-47E8-9AA0-2FDF8178A7E7}" destId="{5E6AFE4D-9406-43D0-B877-DE15370794CF}" srcOrd="0" destOrd="0" parTransId="{6044D2C6-F6F4-4661-85B4-A9D33EED32B5}" sibTransId="{774B8582-1698-4DFE-8016-4D85928486B2}"/>
    <dgm:cxn modelId="{C8CE6A9B-9E8F-47C7-B705-91DE07E48E4D}" srcId="{3F97832C-2739-453D-A019-CBEAF35EAB75}" destId="{491337D8-7A35-4E6B-8034-0C9F36CB347E}" srcOrd="0" destOrd="0" parTransId="{DCD98720-3F80-4F40-9CE8-FF54F4AB9B8C}" sibTransId="{8F0DD7C2-D283-4B8F-825C-93A09561D248}"/>
    <dgm:cxn modelId="{A2E7B4A8-CC73-4CD7-9A09-4E3C183888ED}" type="presOf" srcId="{491337D8-7A35-4E6B-8034-0C9F36CB347E}" destId="{1D566655-D94D-4FAD-AC1E-D2877D00DF3F}" srcOrd="1" destOrd="0" presId="urn:microsoft.com/office/officeart/2005/8/layout/hList9"/>
    <dgm:cxn modelId="{B1A69FAC-0356-4F00-83C0-B91D41F40CEE}" srcId="{5E6AFE4D-9406-43D0-B877-DE15370794CF}" destId="{9AE0D09D-7C40-4B83-9006-83EFFC2B712A}" srcOrd="1" destOrd="0" parTransId="{98B67E50-0408-448E-9425-F6BD5794229D}" sibTransId="{BA5AF1CB-F150-4DCA-973C-8F33D61B215E}"/>
    <dgm:cxn modelId="{38264CBA-A569-41A5-A391-6FA53A402FA3}" type="presOf" srcId="{572503B8-26C9-45CE-82B8-B16286395F7D}" destId="{C977F8B3-7ADE-4E40-B624-D8053DEB58C3}" srcOrd="0" destOrd="0" presId="urn:microsoft.com/office/officeart/2005/8/layout/hList9"/>
    <dgm:cxn modelId="{66BB14BB-EBB6-4ABB-B648-B2A96194723A}" type="presOf" srcId="{9AE0D09D-7C40-4B83-9006-83EFFC2B712A}" destId="{15B44FED-B437-482E-9A9C-207D9DE0947B}" srcOrd="0" destOrd="0" presId="urn:microsoft.com/office/officeart/2005/8/layout/hList9"/>
    <dgm:cxn modelId="{8396E5BC-EB46-450A-AC05-1F88AF90C729}" type="presOf" srcId="{434F3348-CC11-4AAD-8F32-0C4D46F3DB69}" destId="{C207E7F0-D9C5-4892-BF16-2C502F04D7A1}" srcOrd="0" destOrd="0" presId="urn:microsoft.com/office/officeart/2005/8/layout/hList9"/>
    <dgm:cxn modelId="{F95EC3E3-CC67-4EA1-936F-697994EAE196}" type="presOf" srcId="{3F97832C-2739-453D-A019-CBEAF35EAB75}" destId="{5330A1AE-118A-44EC-A5EC-D289AA81C749}" srcOrd="0" destOrd="0" presId="urn:microsoft.com/office/officeart/2005/8/layout/hList9"/>
    <dgm:cxn modelId="{F5418AE6-5051-4128-B7F2-09C859991540}" srcId="{5E6AFE4D-9406-43D0-B877-DE15370794CF}" destId="{26B21FFF-E6BF-4935-93A7-F821C81C95D2}" srcOrd="0" destOrd="0" parTransId="{735B7AB7-6800-4DCB-B29D-F497D3E1857C}" sibTransId="{65133846-625F-4DCD-9024-FC5CE4BFF4A0}"/>
    <dgm:cxn modelId="{73CF4BEA-C710-452E-8937-55CC25D9250B}" type="presOf" srcId="{26B21FFF-E6BF-4935-93A7-F821C81C95D2}" destId="{E6802524-6E01-4AD1-A464-7474CA60BA95}" srcOrd="0" destOrd="0" presId="urn:microsoft.com/office/officeart/2005/8/layout/hList9"/>
    <dgm:cxn modelId="{C78BD2F2-33B7-4777-9C11-0546E60A2EE7}" type="presOf" srcId="{95CE8EDB-484C-49BB-ABD4-B4CF5AA8B757}" destId="{28088893-118D-4A16-829F-9F6AD79AADD0}" srcOrd="1" destOrd="0" presId="urn:microsoft.com/office/officeart/2005/8/layout/hList9"/>
    <dgm:cxn modelId="{74DE61F6-B0FB-4E45-9546-E521BD7D626B}" type="presOf" srcId="{5E6AFE4D-9406-43D0-B877-DE15370794CF}" destId="{F84367B1-4B9E-474A-9B57-021B8DA2DD67}" srcOrd="0" destOrd="0" presId="urn:microsoft.com/office/officeart/2005/8/layout/hList9"/>
    <dgm:cxn modelId="{E6CC32C2-EA7F-4C66-B393-43C87B07FBE2}" type="presParOf" srcId="{6C3C24E3-89E3-4FA7-989B-EF042B9497C8}" destId="{E3CDE9C0-BE3E-4F0F-BDED-8E98E19C0D0E}" srcOrd="0" destOrd="0" presId="urn:microsoft.com/office/officeart/2005/8/layout/hList9"/>
    <dgm:cxn modelId="{6CF6CA59-8DE8-40A6-8208-AE3FED7805E0}" type="presParOf" srcId="{6C3C24E3-89E3-4FA7-989B-EF042B9497C8}" destId="{F17DA883-8C1B-429B-919C-196BBB337125}" srcOrd="1" destOrd="0" presId="urn:microsoft.com/office/officeart/2005/8/layout/hList9"/>
    <dgm:cxn modelId="{4A2E9771-0BC3-419D-9AF6-AF49CF654435}" type="presParOf" srcId="{F17DA883-8C1B-429B-919C-196BBB337125}" destId="{B5529488-9A2F-428F-AAF6-4B5A8DC2B521}" srcOrd="0" destOrd="0" presId="urn:microsoft.com/office/officeart/2005/8/layout/hList9"/>
    <dgm:cxn modelId="{108A6257-5F3B-4A31-B8DA-509B0E583901}" type="presParOf" srcId="{F17DA883-8C1B-429B-919C-196BBB337125}" destId="{C793ECA7-3656-40B0-867B-1ABB5451EA5C}" srcOrd="1" destOrd="0" presId="urn:microsoft.com/office/officeart/2005/8/layout/hList9"/>
    <dgm:cxn modelId="{8CB4AD2F-55CC-46FB-8C84-3F19D897F4D1}" type="presParOf" srcId="{C793ECA7-3656-40B0-867B-1ABB5451EA5C}" destId="{E6802524-6E01-4AD1-A464-7474CA60BA95}" srcOrd="0" destOrd="0" presId="urn:microsoft.com/office/officeart/2005/8/layout/hList9"/>
    <dgm:cxn modelId="{479ECE34-170C-4C37-B002-5ED9FBEC058E}" type="presParOf" srcId="{C793ECA7-3656-40B0-867B-1ABB5451EA5C}" destId="{9A095C83-3107-4DA1-8701-58D0F54F983A}" srcOrd="1" destOrd="0" presId="urn:microsoft.com/office/officeart/2005/8/layout/hList9"/>
    <dgm:cxn modelId="{B7590EC5-0B74-49D9-BFC8-22D3125DFB83}" type="presParOf" srcId="{F17DA883-8C1B-429B-919C-196BBB337125}" destId="{F1736E38-7443-4416-B7A3-F8F7D6051ADF}" srcOrd="2" destOrd="0" presId="urn:microsoft.com/office/officeart/2005/8/layout/hList9"/>
    <dgm:cxn modelId="{BFB8E1E5-7A03-4A31-9069-4462EC02461C}" type="presParOf" srcId="{F1736E38-7443-4416-B7A3-F8F7D6051ADF}" destId="{15B44FED-B437-482E-9A9C-207D9DE0947B}" srcOrd="0" destOrd="0" presId="urn:microsoft.com/office/officeart/2005/8/layout/hList9"/>
    <dgm:cxn modelId="{A77D3031-7E19-4520-B3EE-510C0EB0BC85}" type="presParOf" srcId="{F1736E38-7443-4416-B7A3-F8F7D6051ADF}" destId="{051A8EA7-D2F2-4663-BA57-39E4535C8092}" srcOrd="1" destOrd="0" presId="urn:microsoft.com/office/officeart/2005/8/layout/hList9"/>
    <dgm:cxn modelId="{18F68949-5328-41FE-80A3-E84F2CD8675D}" type="presParOf" srcId="{6C3C24E3-89E3-4FA7-989B-EF042B9497C8}" destId="{25693064-4CA5-478E-B003-19866B736B6E}" srcOrd="2" destOrd="0" presId="urn:microsoft.com/office/officeart/2005/8/layout/hList9"/>
    <dgm:cxn modelId="{505E5196-1F73-4720-9FD6-AA4BDE6F4D34}" type="presParOf" srcId="{6C3C24E3-89E3-4FA7-989B-EF042B9497C8}" destId="{F84367B1-4B9E-474A-9B57-021B8DA2DD67}" srcOrd="3" destOrd="0" presId="urn:microsoft.com/office/officeart/2005/8/layout/hList9"/>
    <dgm:cxn modelId="{A25A7370-0801-42CC-A20C-22045003346B}" type="presParOf" srcId="{6C3C24E3-89E3-4FA7-989B-EF042B9497C8}" destId="{7F69AE88-380D-4667-B4C8-CA6EF13EB8B2}" srcOrd="4" destOrd="0" presId="urn:microsoft.com/office/officeart/2005/8/layout/hList9"/>
    <dgm:cxn modelId="{05E723FC-3D4C-4EAD-A83D-8A4C00FA8434}" type="presParOf" srcId="{6C3C24E3-89E3-4FA7-989B-EF042B9497C8}" destId="{16158E57-FC87-423D-B253-5109EE695DF3}" srcOrd="5" destOrd="0" presId="urn:microsoft.com/office/officeart/2005/8/layout/hList9"/>
    <dgm:cxn modelId="{23028C44-FC34-4186-9472-2F393CD36C47}" type="presParOf" srcId="{6C3C24E3-89E3-4FA7-989B-EF042B9497C8}" destId="{821F20A7-03B4-4C01-885D-594D6BD0C2EF}" srcOrd="6" destOrd="0" presId="urn:microsoft.com/office/officeart/2005/8/layout/hList9"/>
    <dgm:cxn modelId="{32FC4688-8E2C-4F5A-8FA4-DD531B4055BC}" type="presParOf" srcId="{821F20A7-03B4-4C01-885D-594D6BD0C2EF}" destId="{51F157C3-D649-4A99-B73D-52808A105CCF}" srcOrd="0" destOrd="0" presId="urn:microsoft.com/office/officeart/2005/8/layout/hList9"/>
    <dgm:cxn modelId="{52D3FF8E-5C9B-4EF3-A7EF-2874E7576868}" type="presParOf" srcId="{821F20A7-03B4-4C01-885D-594D6BD0C2EF}" destId="{DBBB1026-FA84-403F-A3D3-B445464F98C2}" srcOrd="1" destOrd="0" presId="urn:microsoft.com/office/officeart/2005/8/layout/hList9"/>
    <dgm:cxn modelId="{42318325-82C8-46D9-8EA3-5ABAB9A90FE3}" type="presParOf" srcId="{DBBB1026-FA84-403F-A3D3-B445464F98C2}" destId="{F74700C6-8A5A-4A4A-8322-B0E515A27962}" srcOrd="0" destOrd="0" presId="urn:microsoft.com/office/officeart/2005/8/layout/hList9"/>
    <dgm:cxn modelId="{A82ED533-4896-46A7-A8CD-73C100A94821}" type="presParOf" srcId="{DBBB1026-FA84-403F-A3D3-B445464F98C2}" destId="{1D566655-D94D-4FAD-AC1E-D2877D00DF3F}" srcOrd="1" destOrd="0" presId="urn:microsoft.com/office/officeart/2005/8/layout/hList9"/>
    <dgm:cxn modelId="{04E95C26-0D06-4CD0-8908-81E5F56540CA}" type="presParOf" srcId="{821F20A7-03B4-4C01-885D-594D6BD0C2EF}" destId="{C58B5AE7-DC1F-4270-92B2-57B164D14AA5}" srcOrd="2" destOrd="0" presId="urn:microsoft.com/office/officeart/2005/8/layout/hList9"/>
    <dgm:cxn modelId="{795AF883-3787-4628-95F1-6FB7B1C32DFB}" type="presParOf" srcId="{C58B5AE7-DC1F-4270-92B2-57B164D14AA5}" destId="{C207E7F0-D9C5-4892-BF16-2C502F04D7A1}" srcOrd="0" destOrd="0" presId="urn:microsoft.com/office/officeart/2005/8/layout/hList9"/>
    <dgm:cxn modelId="{BE8DCE2A-A605-4FBB-9B20-57BE525B8886}" type="presParOf" srcId="{C58B5AE7-DC1F-4270-92B2-57B164D14AA5}" destId="{9F0E6A2E-3353-4E1D-B6CD-FE3B151C72FD}" srcOrd="1" destOrd="0" presId="urn:microsoft.com/office/officeart/2005/8/layout/hList9"/>
    <dgm:cxn modelId="{608CED16-E4A4-474A-9203-39B4EB6C07C9}" type="presParOf" srcId="{6C3C24E3-89E3-4FA7-989B-EF042B9497C8}" destId="{86D905B1-3FA4-4655-B2AF-EFB368F3804C}" srcOrd="7" destOrd="0" presId="urn:microsoft.com/office/officeart/2005/8/layout/hList9"/>
    <dgm:cxn modelId="{DB358207-0960-4C87-9169-C829A60A2EDB}" type="presParOf" srcId="{6C3C24E3-89E3-4FA7-989B-EF042B9497C8}" destId="{5330A1AE-118A-44EC-A5EC-D289AA81C749}" srcOrd="8" destOrd="0" presId="urn:microsoft.com/office/officeart/2005/8/layout/hList9"/>
    <dgm:cxn modelId="{972757F3-9683-44B4-A591-FDEF55A87FB6}" type="presParOf" srcId="{6C3C24E3-89E3-4FA7-989B-EF042B9497C8}" destId="{9726AEE7-1A09-41A9-8C79-CD53D64B88FE}" srcOrd="9" destOrd="0" presId="urn:microsoft.com/office/officeart/2005/8/layout/hList9"/>
    <dgm:cxn modelId="{D526985F-D5A5-422E-98D0-47609A1A18BB}" type="presParOf" srcId="{6C3C24E3-89E3-4FA7-989B-EF042B9497C8}" destId="{13EEA9F2-EC22-4E10-A09E-CAB9A3C96869}" srcOrd="10" destOrd="0" presId="urn:microsoft.com/office/officeart/2005/8/layout/hList9"/>
    <dgm:cxn modelId="{9256AE67-B11F-421B-8A44-5EFCE11CED1A}" type="presParOf" srcId="{6C3C24E3-89E3-4FA7-989B-EF042B9497C8}" destId="{FBD610C9-FCA4-4F2E-B2E0-295E485E5DFB}" srcOrd="11" destOrd="0" presId="urn:microsoft.com/office/officeart/2005/8/layout/hList9"/>
    <dgm:cxn modelId="{77774C0A-52EF-4630-82DC-689713AEB800}" type="presParOf" srcId="{FBD610C9-FCA4-4F2E-B2E0-295E485E5DFB}" destId="{8B93FADF-6AE9-4621-B2FF-49C7D1428251}" srcOrd="0" destOrd="0" presId="urn:microsoft.com/office/officeart/2005/8/layout/hList9"/>
    <dgm:cxn modelId="{2A6C977E-69B4-4206-A6EA-7549F4E6D7F4}" type="presParOf" srcId="{FBD610C9-FCA4-4F2E-B2E0-295E485E5DFB}" destId="{94BCE3CB-2019-4530-9E6A-62EC4B0E9502}" srcOrd="1" destOrd="0" presId="urn:microsoft.com/office/officeart/2005/8/layout/hList9"/>
    <dgm:cxn modelId="{3EED2678-F21D-4D83-A5FE-14AFD33FDA5A}" type="presParOf" srcId="{94BCE3CB-2019-4530-9E6A-62EC4B0E9502}" destId="{AD2C8203-615E-409F-8810-891B5E80880C}" srcOrd="0" destOrd="0" presId="urn:microsoft.com/office/officeart/2005/8/layout/hList9"/>
    <dgm:cxn modelId="{1C46D781-E1FE-43B4-AC09-9BB3B51BE1B4}" type="presParOf" srcId="{94BCE3CB-2019-4530-9E6A-62EC4B0E9502}" destId="{28088893-118D-4A16-829F-9F6AD79AADD0}" srcOrd="1" destOrd="0" presId="urn:microsoft.com/office/officeart/2005/8/layout/hList9"/>
    <dgm:cxn modelId="{ACEFC2E7-D35E-4BBF-B943-5ACCA29293E1}" type="presParOf" srcId="{FBD610C9-FCA4-4F2E-B2E0-295E485E5DFB}" destId="{E6A077E0-4161-4F03-8B01-CBCC48B7E913}" srcOrd="2" destOrd="0" presId="urn:microsoft.com/office/officeart/2005/8/layout/hList9"/>
    <dgm:cxn modelId="{54735909-8486-4A40-B0B2-F104830297FF}" type="presParOf" srcId="{E6A077E0-4161-4F03-8B01-CBCC48B7E913}" destId="{00C65C1E-F52B-4B52-8F2B-4C54E8FCA8A3}" srcOrd="0" destOrd="0" presId="urn:microsoft.com/office/officeart/2005/8/layout/hList9"/>
    <dgm:cxn modelId="{1BB2D4C1-BF62-48DD-9C4C-33640C8774BF}" type="presParOf" srcId="{E6A077E0-4161-4F03-8B01-CBCC48B7E913}" destId="{8EF8DD21-2565-43B2-8254-8ED141DB0555}" srcOrd="1" destOrd="0" presId="urn:microsoft.com/office/officeart/2005/8/layout/hList9"/>
    <dgm:cxn modelId="{9998C88F-9EB0-445C-802D-A7AEF837AFFB}" type="presParOf" srcId="{6C3C24E3-89E3-4FA7-989B-EF042B9497C8}" destId="{780B5E04-E063-425F-AAD1-FB3F81B1E4FB}" srcOrd="12" destOrd="0" presId="urn:microsoft.com/office/officeart/2005/8/layout/hList9"/>
    <dgm:cxn modelId="{F09A6329-D0C6-44F7-B451-33E8E576A737}" type="presParOf" srcId="{6C3C24E3-89E3-4FA7-989B-EF042B9497C8}" destId="{C977F8B3-7ADE-4E40-B624-D8053DEB58C3}"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C0B3D0-8D3D-40FA-BDFD-DB9205A09526}" type="doc">
      <dgm:prSet loTypeId="urn:microsoft.com/office/officeart/2024/layout/VerticalActionList" loCatId="list" qsTypeId="urn:microsoft.com/office/officeart/2005/8/quickstyle/simple1" qsCatId="simple" csTypeId="urn:microsoft.com/office/officeart/2005/8/colors/colorful1" csCatId="colorful" phldr="1"/>
      <dgm:spPr/>
      <dgm:t>
        <a:bodyPr/>
        <a:lstStyle/>
        <a:p>
          <a:endParaRPr lang="en-US"/>
        </a:p>
      </dgm:t>
    </dgm:pt>
    <dgm:pt modelId="{A06D9B11-D754-43C9-B436-CE7AFF43EDB6}">
      <dgm:prSet phldrT="[Text]" phldr="0"/>
      <dgm:spPr/>
      <dgm:t>
        <a:bodyPr/>
        <a:lstStyle/>
        <a:p>
          <a:r>
            <a:rPr lang="en-US" dirty="0"/>
            <a:t>Selection</a:t>
          </a:r>
        </a:p>
      </dgm:t>
    </dgm:pt>
    <dgm:pt modelId="{FD38879E-1F87-412A-93A3-14E46C5B4EA7}" type="parTrans" cxnId="{3168BEE6-FED6-4460-BEBE-803B73BCA544}">
      <dgm:prSet/>
      <dgm:spPr/>
      <dgm:t>
        <a:bodyPr/>
        <a:lstStyle/>
        <a:p>
          <a:endParaRPr lang="en-US"/>
        </a:p>
      </dgm:t>
    </dgm:pt>
    <dgm:pt modelId="{1E690873-AA4C-4857-B1E5-958E0AA7191A}" type="sibTrans" cxnId="{3168BEE6-FED6-4460-BEBE-803B73BCA544}">
      <dgm:prSet/>
      <dgm:spPr/>
      <dgm:t>
        <a:bodyPr/>
        <a:lstStyle/>
        <a:p>
          <a:endParaRPr lang="en-US"/>
        </a:p>
      </dgm:t>
    </dgm:pt>
    <dgm:pt modelId="{810F4ED5-000C-42ED-96A9-4F1DFC32E5F8}">
      <dgm:prSet phldrT="[Text]" phldr="0"/>
      <dgm:spPr/>
      <dgm:t>
        <a:bodyPr/>
        <a:lstStyle/>
        <a:p>
          <a:r>
            <a:rPr lang="en-US" dirty="0">
              <a:solidFill>
                <a:schemeClr val="bg1"/>
              </a:solidFill>
            </a:rPr>
            <a:t>Interviewing candidates for positions in their departments and choosing who to advance.</a:t>
          </a:r>
        </a:p>
      </dgm:t>
    </dgm:pt>
    <dgm:pt modelId="{A6C5E83D-5F69-4D4D-83A9-62BDE23EDC6E}" type="parTrans" cxnId="{2EAF474F-D0CA-4F30-A1D4-D169F4BA5AA7}">
      <dgm:prSet/>
      <dgm:spPr/>
      <dgm:t>
        <a:bodyPr/>
        <a:lstStyle/>
        <a:p>
          <a:endParaRPr lang="en-US"/>
        </a:p>
      </dgm:t>
    </dgm:pt>
    <dgm:pt modelId="{E5F026F8-D917-45B5-B1EA-D9D321335D6F}" type="sibTrans" cxnId="{2EAF474F-D0CA-4F30-A1D4-D169F4BA5AA7}">
      <dgm:prSet/>
      <dgm:spPr/>
      <dgm:t>
        <a:bodyPr/>
        <a:lstStyle/>
        <a:p>
          <a:endParaRPr lang="en-US"/>
        </a:p>
      </dgm:t>
    </dgm:pt>
    <dgm:pt modelId="{1DADE6CF-DE01-4738-9357-44F84E8B6D49}">
      <dgm:prSet phldrT="[Text]" phldr="0"/>
      <dgm:spPr/>
      <dgm:t>
        <a:bodyPr/>
        <a:lstStyle/>
        <a:p>
          <a:r>
            <a:rPr lang="en-US" dirty="0"/>
            <a:t>Training</a:t>
          </a:r>
        </a:p>
      </dgm:t>
    </dgm:pt>
    <dgm:pt modelId="{B606A0AD-5703-4BF0-9AF6-4E905ED74A46}" type="parTrans" cxnId="{E1144914-3770-4926-8B08-7AD1271922FC}">
      <dgm:prSet/>
      <dgm:spPr/>
      <dgm:t>
        <a:bodyPr/>
        <a:lstStyle/>
        <a:p>
          <a:endParaRPr lang="en-US"/>
        </a:p>
      </dgm:t>
    </dgm:pt>
    <dgm:pt modelId="{2196A29E-8A24-42A4-B440-C5D1D3F584A3}" type="sibTrans" cxnId="{E1144914-3770-4926-8B08-7AD1271922FC}">
      <dgm:prSet/>
      <dgm:spPr/>
      <dgm:t>
        <a:bodyPr/>
        <a:lstStyle/>
        <a:p>
          <a:endParaRPr lang="en-US"/>
        </a:p>
      </dgm:t>
    </dgm:pt>
    <dgm:pt modelId="{843B9E84-01C4-42EC-973C-9AA6F38ADC86}">
      <dgm:prSet phldrT="[Text]" phldr="0"/>
      <dgm:spPr/>
      <dgm:t>
        <a:bodyPr/>
        <a:lstStyle/>
        <a:p>
          <a:r>
            <a:rPr lang="en-US" dirty="0">
              <a:solidFill>
                <a:schemeClr val="bg1"/>
              </a:solidFill>
            </a:rPr>
            <a:t>Providing on-the-job and online guidance to student staff; coordinating staff meetings and training.</a:t>
          </a:r>
        </a:p>
      </dgm:t>
    </dgm:pt>
    <dgm:pt modelId="{9CA7909F-1449-4CF1-9242-1B940DCA7293}" type="parTrans" cxnId="{1023D914-F8D2-42CF-854E-CCD3E7A635C9}">
      <dgm:prSet/>
      <dgm:spPr/>
      <dgm:t>
        <a:bodyPr/>
        <a:lstStyle/>
        <a:p>
          <a:endParaRPr lang="en-US"/>
        </a:p>
      </dgm:t>
    </dgm:pt>
    <dgm:pt modelId="{E6194A06-41DE-47D5-A50A-E56F0F1B4080}" type="sibTrans" cxnId="{1023D914-F8D2-42CF-854E-CCD3E7A635C9}">
      <dgm:prSet/>
      <dgm:spPr/>
      <dgm:t>
        <a:bodyPr/>
        <a:lstStyle/>
        <a:p>
          <a:endParaRPr lang="en-US"/>
        </a:p>
      </dgm:t>
    </dgm:pt>
    <dgm:pt modelId="{8C9B6E2C-6972-4EB1-916F-C28BBCAC8224}">
      <dgm:prSet phldrT="[Text]" phldr="0"/>
      <dgm:spPr/>
      <dgm:t>
        <a:bodyPr/>
        <a:lstStyle/>
        <a:p>
          <a:r>
            <a:rPr lang="en-US" dirty="0"/>
            <a:t>Scheduling</a:t>
          </a:r>
        </a:p>
      </dgm:t>
      <dgm:extLst>
        <a:ext uri="{E40237B7-FDA0-4F09-8148-C483321AD2D9}">
          <dgm14:cNvPr xmlns:dgm14="http://schemas.microsoft.com/office/drawing/2010/diagram" id="0" name="" descr="A chart depicting the responsibilities that fall on Student Managers, including student selection for hiring, on-the-job training, weekly scheduling and time approvals, employee evaluations, and communication, like managing emails and records of their staff."/>
        </a:ext>
      </dgm:extLst>
    </dgm:pt>
    <dgm:pt modelId="{69A163F9-5B25-4572-961C-7AC1DDE701A2}" type="parTrans" cxnId="{C3A041BF-CB4E-4112-9BD9-EBF6CE7AF2D9}">
      <dgm:prSet/>
      <dgm:spPr/>
      <dgm:t>
        <a:bodyPr/>
        <a:lstStyle/>
        <a:p>
          <a:endParaRPr lang="en-US"/>
        </a:p>
      </dgm:t>
    </dgm:pt>
    <dgm:pt modelId="{2B245B88-3235-4F36-A0A0-7C557405DBB8}" type="sibTrans" cxnId="{C3A041BF-CB4E-4112-9BD9-EBF6CE7AF2D9}">
      <dgm:prSet/>
      <dgm:spPr/>
      <dgm:t>
        <a:bodyPr/>
        <a:lstStyle/>
        <a:p>
          <a:endParaRPr lang="en-US"/>
        </a:p>
      </dgm:t>
    </dgm:pt>
    <dgm:pt modelId="{DAF1EA57-C226-4CDF-9E72-5C6BE7F77C6D}">
      <dgm:prSet phldrT="[Text]" phldr="0"/>
      <dgm:spPr/>
      <dgm:t>
        <a:bodyPr/>
        <a:lstStyle/>
        <a:p>
          <a:r>
            <a:rPr lang="en-US">
              <a:solidFill>
                <a:schemeClr val="bg1"/>
              </a:solidFill>
            </a:rPr>
            <a:t>Creating weekly schedules and coordinating special event assistance (CST/ETS/CASE); covering unclaimed shifts; approving timesheets biweekly.</a:t>
          </a:r>
          <a:endParaRPr lang="en-US" dirty="0">
            <a:solidFill>
              <a:schemeClr val="bg1"/>
            </a:solidFill>
          </a:endParaRPr>
        </a:p>
      </dgm:t>
    </dgm:pt>
    <dgm:pt modelId="{C826FF74-6AAC-4A8F-9729-793374A7C3EA}" type="parTrans" cxnId="{90E7E348-392A-4D46-A4BA-8D494E57A137}">
      <dgm:prSet/>
      <dgm:spPr/>
      <dgm:t>
        <a:bodyPr/>
        <a:lstStyle/>
        <a:p>
          <a:endParaRPr lang="en-US"/>
        </a:p>
      </dgm:t>
    </dgm:pt>
    <dgm:pt modelId="{C3556979-3FD7-49DA-A1D7-C48CACBB2FA2}" type="sibTrans" cxnId="{90E7E348-392A-4D46-A4BA-8D494E57A137}">
      <dgm:prSet/>
      <dgm:spPr/>
      <dgm:t>
        <a:bodyPr/>
        <a:lstStyle/>
        <a:p>
          <a:endParaRPr lang="en-US"/>
        </a:p>
      </dgm:t>
    </dgm:pt>
    <dgm:pt modelId="{6DADD76D-F121-4965-BCFB-4DAA4F8227E6}">
      <dgm:prSet phldrT="[Text]" phldr="0"/>
      <dgm:spPr/>
      <dgm:t>
        <a:bodyPr/>
        <a:lstStyle/>
        <a:p>
          <a:r>
            <a:rPr lang="en-US" dirty="0"/>
            <a:t>Evaluation</a:t>
          </a:r>
        </a:p>
      </dgm:t>
    </dgm:pt>
    <dgm:pt modelId="{F60729F1-B0D8-4C7A-9A4A-3F7E5182C8B6}" type="parTrans" cxnId="{18815342-DE2B-4D07-BEDC-E9C94465EB3C}">
      <dgm:prSet/>
      <dgm:spPr/>
      <dgm:t>
        <a:bodyPr/>
        <a:lstStyle/>
        <a:p>
          <a:endParaRPr lang="en-US"/>
        </a:p>
      </dgm:t>
    </dgm:pt>
    <dgm:pt modelId="{D9F43105-75C8-4230-AE77-253C43E2A21D}" type="sibTrans" cxnId="{18815342-DE2B-4D07-BEDC-E9C94465EB3C}">
      <dgm:prSet/>
      <dgm:spPr/>
      <dgm:t>
        <a:bodyPr/>
        <a:lstStyle/>
        <a:p>
          <a:endParaRPr lang="en-US"/>
        </a:p>
      </dgm:t>
    </dgm:pt>
    <dgm:pt modelId="{F6677DEA-A7D3-4BF5-B47D-E6C7B3D216C3}">
      <dgm:prSet phldrT="[Text]" phldr="0"/>
      <dgm:spPr/>
      <dgm:t>
        <a:bodyPr/>
        <a:lstStyle/>
        <a:p>
          <a:r>
            <a:rPr lang="en-US" dirty="0">
              <a:solidFill>
                <a:schemeClr val="bg1"/>
              </a:solidFill>
            </a:rPr>
            <a:t>Coordinating one-on-one time with each student staff member and rating their performance based on standardized competencies.</a:t>
          </a:r>
        </a:p>
      </dgm:t>
    </dgm:pt>
    <dgm:pt modelId="{A849422E-96AD-4D75-B355-EB150280769B}" type="parTrans" cxnId="{B850C1E4-2BFE-4D4B-AF2F-4E23D7D65A0D}">
      <dgm:prSet/>
      <dgm:spPr/>
      <dgm:t>
        <a:bodyPr/>
        <a:lstStyle/>
        <a:p>
          <a:endParaRPr lang="en-US"/>
        </a:p>
      </dgm:t>
    </dgm:pt>
    <dgm:pt modelId="{70619631-99DC-4710-AF4E-B58F58DBF4B4}" type="sibTrans" cxnId="{B850C1E4-2BFE-4D4B-AF2F-4E23D7D65A0D}">
      <dgm:prSet/>
      <dgm:spPr/>
      <dgm:t>
        <a:bodyPr/>
        <a:lstStyle/>
        <a:p>
          <a:endParaRPr lang="en-US"/>
        </a:p>
      </dgm:t>
    </dgm:pt>
    <dgm:pt modelId="{DDAC7823-644C-40DC-A6F9-43D0A4E9A4A6}">
      <dgm:prSet phldrT="[Text]" phldr="0"/>
      <dgm:spPr/>
      <dgm:t>
        <a:bodyPr/>
        <a:lstStyle/>
        <a:p>
          <a:r>
            <a:rPr lang="en-US" dirty="0">
              <a:solidFill>
                <a:schemeClr val="tx1"/>
              </a:solidFill>
            </a:rPr>
            <a:t>Communication</a:t>
          </a:r>
        </a:p>
      </dgm:t>
    </dgm:pt>
    <dgm:pt modelId="{1B26D701-9884-47A9-85CC-1C7921CC30DC}" type="parTrans" cxnId="{E4F4B696-3E9B-4B11-9E21-CD6831796E68}">
      <dgm:prSet/>
      <dgm:spPr/>
      <dgm:t>
        <a:bodyPr/>
        <a:lstStyle/>
        <a:p>
          <a:endParaRPr lang="en-US"/>
        </a:p>
      </dgm:t>
    </dgm:pt>
    <dgm:pt modelId="{A09C021B-2A85-40D4-BAC1-EAC5B13BAC87}" type="sibTrans" cxnId="{E4F4B696-3E9B-4B11-9E21-CD6831796E68}">
      <dgm:prSet/>
      <dgm:spPr/>
      <dgm:t>
        <a:bodyPr/>
        <a:lstStyle/>
        <a:p>
          <a:endParaRPr lang="en-US"/>
        </a:p>
      </dgm:t>
    </dgm:pt>
    <dgm:pt modelId="{3E6D280C-792B-429F-9ECF-21B5A1B77504}">
      <dgm:prSet phldrT="[Text]" phldr="0"/>
      <dgm:spPr/>
      <dgm:t>
        <a:bodyPr/>
        <a:lstStyle/>
        <a:p>
          <a:r>
            <a:rPr lang="en-US" dirty="0">
              <a:solidFill>
                <a:schemeClr val="bg1"/>
              </a:solidFill>
            </a:rPr>
            <a:t>Monitoring student manager inboxes; keeping standard office hours; maintaining and providing accurate student staff records to </a:t>
          </a:r>
          <a:r>
            <a:rPr lang="en-US" dirty="0" err="1">
              <a:solidFill>
                <a:schemeClr val="bg1"/>
              </a:solidFill>
            </a:rPr>
            <a:t>ProStaff</a:t>
          </a:r>
          <a:r>
            <a:rPr lang="en-US" dirty="0">
              <a:solidFill>
                <a:schemeClr val="bg1"/>
              </a:solidFill>
            </a:rPr>
            <a:t> and UCSEC/UCPC.</a:t>
          </a:r>
        </a:p>
      </dgm:t>
    </dgm:pt>
    <dgm:pt modelId="{090B783F-3325-4C2B-948A-B46EF95A68E3}" type="parTrans" cxnId="{8755F9DE-CB1A-431B-9BEB-2B68F55F7A37}">
      <dgm:prSet/>
      <dgm:spPr/>
      <dgm:t>
        <a:bodyPr/>
        <a:lstStyle/>
        <a:p>
          <a:endParaRPr lang="en-US"/>
        </a:p>
      </dgm:t>
    </dgm:pt>
    <dgm:pt modelId="{AC715A27-BDC8-49CA-B138-A8CD1C177843}" type="sibTrans" cxnId="{8755F9DE-CB1A-431B-9BEB-2B68F55F7A37}">
      <dgm:prSet/>
      <dgm:spPr/>
      <dgm:t>
        <a:bodyPr/>
        <a:lstStyle/>
        <a:p>
          <a:endParaRPr lang="en-US"/>
        </a:p>
      </dgm:t>
    </dgm:pt>
    <dgm:pt modelId="{BF2AE6CE-02CC-41C9-8F19-56E202ED37A9}" type="pres">
      <dgm:prSet presAssocID="{C3C0B3D0-8D3D-40FA-BDFD-DB9205A09526}" presName="Name0" presStyleCnt="0">
        <dgm:presLayoutVars>
          <dgm:dir/>
          <dgm:animLvl val="lvl"/>
          <dgm:resizeHandles val="exact"/>
        </dgm:presLayoutVars>
      </dgm:prSet>
      <dgm:spPr/>
    </dgm:pt>
    <dgm:pt modelId="{64E65D71-834B-46FF-A87B-70CFE87D0A5E}" type="pres">
      <dgm:prSet presAssocID="{A06D9B11-D754-43C9-B436-CE7AFF43EDB6}" presName="linNode" presStyleCnt="0"/>
      <dgm:spPr/>
    </dgm:pt>
    <dgm:pt modelId="{6C523406-AE01-4563-A40B-1276485A407A}" type="pres">
      <dgm:prSet presAssocID="{A06D9B11-D754-43C9-B436-CE7AFF43EDB6}" presName="bgOutline" presStyleLbl="fgAcc1" presStyleIdx="0" presStyleCnt="5"/>
      <dgm:spPr/>
    </dgm:pt>
    <dgm:pt modelId="{9FE2C7A0-7C6B-4A82-931E-51A7A3913B43}" type="pres">
      <dgm:prSet presAssocID="{A06D9B11-D754-43C9-B436-CE7AFF43EDB6}" presName="parentText" presStyleLbl="alignNode1" presStyleIdx="0" presStyleCnt="5">
        <dgm:presLayoutVars>
          <dgm:chMax val="1"/>
          <dgm:bulletEnabled/>
        </dgm:presLayoutVars>
      </dgm:prSet>
      <dgm:spPr/>
    </dgm:pt>
    <dgm:pt modelId="{E392EB63-6847-4722-B638-52A015C9AC21}" type="pres">
      <dgm:prSet presAssocID="{A06D9B11-D754-43C9-B436-CE7AFF43EDB6}" presName="descendantText" presStyleLbl="revTx" presStyleIdx="0" presStyleCnt="0">
        <dgm:presLayoutVars>
          <dgm:bulletEnabled/>
        </dgm:presLayoutVars>
      </dgm:prSet>
      <dgm:spPr/>
    </dgm:pt>
    <dgm:pt modelId="{B98D5406-3DA7-4BFF-A539-DC2D7953FBEA}" type="pres">
      <dgm:prSet presAssocID="{1E690873-AA4C-4857-B1E5-958E0AA7191A}" presName="sp" presStyleCnt="0"/>
      <dgm:spPr/>
    </dgm:pt>
    <dgm:pt modelId="{C4638072-1C06-461F-A63C-FCF2073654B5}" type="pres">
      <dgm:prSet presAssocID="{1DADE6CF-DE01-4738-9357-44F84E8B6D49}" presName="linNode" presStyleCnt="0"/>
      <dgm:spPr/>
    </dgm:pt>
    <dgm:pt modelId="{AFC62307-8C84-4060-99C0-58CF9445FFDE}" type="pres">
      <dgm:prSet presAssocID="{1DADE6CF-DE01-4738-9357-44F84E8B6D49}" presName="bgOutline" presStyleLbl="fgAcc1" presStyleIdx="1" presStyleCnt="5"/>
      <dgm:spPr/>
    </dgm:pt>
    <dgm:pt modelId="{03FC7472-5D08-47C5-B205-3D94367D0A24}" type="pres">
      <dgm:prSet presAssocID="{1DADE6CF-DE01-4738-9357-44F84E8B6D49}" presName="parentText" presStyleLbl="alignNode1" presStyleIdx="1" presStyleCnt="5">
        <dgm:presLayoutVars>
          <dgm:chMax val="1"/>
          <dgm:bulletEnabled/>
        </dgm:presLayoutVars>
      </dgm:prSet>
      <dgm:spPr/>
    </dgm:pt>
    <dgm:pt modelId="{2AF6B857-5A29-49CB-9B49-CE09C678EB28}" type="pres">
      <dgm:prSet presAssocID="{1DADE6CF-DE01-4738-9357-44F84E8B6D49}" presName="descendantText" presStyleLbl="revTx" presStyleIdx="0" presStyleCnt="0">
        <dgm:presLayoutVars>
          <dgm:bulletEnabled/>
        </dgm:presLayoutVars>
      </dgm:prSet>
      <dgm:spPr/>
    </dgm:pt>
    <dgm:pt modelId="{FE3ACCCD-0263-4678-99CC-50DE4DFC8342}" type="pres">
      <dgm:prSet presAssocID="{2196A29E-8A24-42A4-B440-C5D1D3F584A3}" presName="sp" presStyleCnt="0"/>
      <dgm:spPr/>
    </dgm:pt>
    <dgm:pt modelId="{5E418ED8-6860-4E22-8D90-3B7BBCF999B5}" type="pres">
      <dgm:prSet presAssocID="{8C9B6E2C-6972-4EB1-916F-C28BBCAC8224}" presName="linNode" presStyleCnt="0"/>
      <dgm:spPr/>
    </dgm:pt>
    <dgm:pt modelId="{36F1511E-241D-4F99-BD33-BF8B111BF4FF}" type="pres">
      <dgm:prSet presAssocID="{8C9B6E2C-6972-4EB1-916F-C28BBCAC8224}" presName="bgOutline" presStyleLbl="fgAcc1" presStyleIdx="2" presStyleCnt="5"/>
      <dgm:spPr/>
    </dgm:pt>
    <dgm:pt modelId="{9E6363F6-C98C-4B48-B458-B103AC3906E0}" type="pres">
      <dgm:prSet presAssocID="{8C9B6E2C-6972-4EB1-916F-C28BBCAC8224}" presName="parentText" presStyleLbl="alignNode1" presStyleIdx="2" presStyleCnt="5">
        <dgm:presLayoutVars>
          <dgm:chMax val="1"/>
          <dgm:bulletEnabled/>
        </dgm:presLayoutVars>
      </dgm:prSet>
      <dgm:spPr/>
    </dgm:pt>
    <dgm:pt modelId="{A324A6BE-5481-443F-8226-F6E3887022B5}" type="pres">
      <dgm:prSet presAssocID="{8C9B6E2C-6972-4EB1-916F-C28BBCAC8224}" presName="descendantText" presStyleLbl="revTx" presStyleIdx="0" presStyleCnt="0">
        <dgm:presLayoutVars>
          <dgm:bulletEnabled/>
        </dgm:presLayoutVars>
      </dgm:prSet>
      <dgm:spPr/>
    </dgm:pt>
    <dgm:pt modelId="{327A34B4-4B1D-4CE2-8C51-A629F63E11C3}" type="pres">
      <dgm:prSet presAssocID="{2B245B88-3235-4F36-A0A0-7C557405DBB8}" presName="sp" presStyleCnt="0"/>
      <dgm:spPr/>
    </dgm:pt>
    <dgm:pt modelId="{4FC49D74-BFC7-47ED-B57C-3709BB51B3CA}" type="pres">
      <dgm:prSet presAssocID="{6DADD76D-F121-4965-BCFB-4DAA4F8227E6}" presName="linNode" presStyleCnt="0"/>
      <dgm:spPr/>
    </dgm:pt>
    <dgm:pt modelId="{5B4F00ED-95F1-424D-9577-8FE602C22F19}" type="pres">
      <dgm:prSet presAssocID="{6DADD76D-F121-4965-BCFB-4DAA4F8227E6}" presName="bgOutline" presStyleLbl="fgAcc1" presStyleIdx="3" presStyleCnt="5"/>
      <dgm:spPr/>
    </dgm:pt>
    <dgm:pt modelId="{AAE10D2E-B526-4358-AECC-8C08B7C46349}" type="pres">
      <dgm:prSet presAssocID="{6DADD76D-F121-4965-BCFB-4DAA4F8227E6}" presName="parentText" presStyleLbl="alignNode1" presStyleIdx="3" presStyleCnt="5">
        <dgm:presLayoutVars>
          <dgm:chMax val="1"/>
          <dgm:bulletEnabled/>
        </dgm:presLayoutVars>
      </dgm:prSet>
      <dgm:spPr/>
    </dgm:pt>
    <dgm:pt modelId="{7FA06795-1743-4983-B6A3-5151AAB226DA}" type="pres">
      <dgm:prSet presAssocID="{6DADD76D-F121-4965-BCFB-4DAA4F8227E6}" presName="descendantText" presStyleLbl="revTx" presStyleIdx="0" presStyleCnt="0">
        <dgm:presLayoutVars>
          <dgm:bulletEnabled/>
        </dgm:presLayoutVars>
      </dgm:prSet>
      <dgm:spPr/>
    </dgm:pt>
    <dgm:pt modelId="{D36E876E-62E4-49EB-8C3D-277502EB382E}" type="pres">
      <dgm:prSet presAssocID="{D9F43105-75C8-4230-AE77-253C43E2A21D}" presName="sp" presStyleCnt="0"/>
      <dgm:spPr/>
    </dgm:pt>
    <dgm:pt modelId="{03CB927B-C056-465F-840F-7675088308F6}" type="pres">
      <dgm:prSet presAssocID="{DDAC7823-644C-40DC-A6F9-43D0A4E9A4A6}" presName="linNode" presStyleCnt="0"/>
      <dgm:spPr/>
    </dgm:pt>
    <dgm:pt modelId="{DF267383-BED6-4B2B-92BD-627E326C37E0}" type="pres">
      <dgm:prSet presAssocID="{DDAC7823-644C-40DC-A6F9-43D0A4E9A4A6}" presName="bgOutline" presStyleLbl="fgAcc1" presStyleIdx="4" presStyleCnt="5"/>
      <dgm:spPr/>
    </dgm:pt>
    <dgm:pt modelId="{E046118D-5140-411A-A80F-0ACF0FE68557}" type="pres">
      <dgm:prSet presAssocID="{DDAC7823-644C-40DC-A6F9-43D0A4E9A4A6}" presName="parentText" presStyleLbl="alignNode1" presStyleIdx="4" presStyleCnt="5">
        <dgm:presLayoutVars>
          <dgm:chMax val="1"/>
          <dgm:bulletEnabled/>
        </dgm:presLayoutVars>
      </dgm:prSet>
      <dgm:spPr/>
    </dgm:pt>
    <dgm:pt modelId="{C8EE6512-3271-4257-82B6-81E0B11DA16B}" type="pres">
      <dgm:prSet presAssocID="{DDAC7823-644C-40DC-A6F9-43D0A4E9A4A6}" presName="descendantText" presStyleLbl="revTx" presStyleIdx="0" presStyleCnt="0">
        <dgm:presLayoutVars>
          <dgm:bulletEnabled/>
        </dgm:presLayoutVars>
      </dgm:prSet>
      <dgm:spPr/>
    </dgm:pt>
  </dgm:ptLst>
  <dgm:cxnLst>
    <dgm:cxn modelId="{92820702-88AE-40A0-A08F-4CDC8A942B91}" type="presOf" srcId="{C3C0B3D0-8D3D-40FA-BDFD-DB9205A09526}" destId="{BF2AE6CE-02CC-41C9-8F19-56E202ED37A9}" srcOrd="0" destOrd="0" presId="urn:microsoft.com/office/officeart/2024/layout/VerticalActionList"/>
    <dgm:cxn modelId="{E1144914-3770-4926-8B08-7AD1271922FC}" srcId="{C3C0B3D0-8D3D-40FA-BDFD-DB9205A09526}" destId="{1DADE6CF-DE01-4738-9357-44F84E8B6D49}" srcOrd="1" destOrd="0" parTransId="{B606A0AD-5703-4BF0-9AF6-4E905ED74A46}" sibTransId="{2196A29E-8A24-42A4-B440-C5D1D3F584A3}"/>
    <dgm:cxn modelId="{1023D914-F8D2-42CF-854E-CCD3E7A635C9}" srcId="{1DADE6CF-DE01-4738-9357-44F84E8B6D49}" destId="{843B9E84-01C4-42EC-973C-9AA6F38ADC86}" srcOrd="0" destOrd="0" parTransId="{9CA7909F-1449-4CF1-9242-1B940DCA7293}" sibTransId="{E6194A06-41DE-47D5-A50A-E56F0F1B4080}"/>
    <dgm:cxn modelId="{E4D9C129-D33D-431B-900E-167525884C3F}" type="presOf" srcId="{6DADD76D-F121-4965-BCFB-4DAA4F8227E6}" destId="{5B4F00ED-95F1-424D-9577-8FE602C22F19}" srcOrd="0" destOrd="0" presId="urn:microsoft.com/office/officeart/2024/layout/VerticalActionList"/>
    <dgm:cxn modelId="{18815342-DE2B-4D07-BEDC-E9C94465EB3C}" srcId="{C3C0B3D0-8D3D-40FA-BDFD-DB9205A09526}" destId="{6DADD76D-F121-4965-BCFB-4DAA4F8227E6}" srcOrd="3" destOrd="0" parTransId="{F60729F1-B0D8-4C7A-9A4A-3F7E5182C8B6}" sibTransId="{D9F43105-75C8-4230-AE77-253C43E2A21D}"/>
    <dgm:cxn modelId="{90E7E348-392A-4D46-A4BA-8D494E57A137}" srcId="{8C9B6E2C-6972-4EB1-916F-C28BBCAC8224}" destId="{DAF1EA57-C226-4CDF-9E72-5C6BE7F77C6D}" srcOrd="0" destOrd="0" parTransId="{C826FF74-6AAC-4A8F-9729-793374A7C3EA}" sibTransId="{C3556979-3FD7-49DA-A1D7-C48CACBB2FA2}"/>
    <dgm:cxn modelId="{97896A4D-DA51-4B69-B096-F9F27DDCD016}" type="presOf" srcId="{810F4ED5-000C-42ED-96A9-4F1DFC32E5F8}" destId="{E392EB63-6847-4722-B638-52A015C9AC21}" srcOrd="0" destOrd="0" presId="urn:microsoft.com/office/officeart/2024/layout/VerticalActionList"/>
    <dgm:cxn modelId="{2EAF474F-D0CA-4F30-A1D4-D169F4BA5AA7}" srcId="{A06D9B11-D754-43C9-B436-CE7AFF43EDB6}" destId="{810F4ED5-000C-42ED-96A9-4F1DFC32E5F8}" srcOrd="0" destOrd="0" parTransId="{A6C5E83D-5F69-4D4D-83A9-62BDE23EDC6E}" sibTransId="{E5F026F8-D917-45B5-B1EA-D9D321335D6F}"/>
    <dgm:cxn modelId="{C106B351-CA75-479F-A03F-BBE2A7271654}" type="presOf" srcId="{8C9B6E2C-6972-4EB1-916F-C28BBCAC8224}" destId="{36F1511E-241D-4F99-BD33-BF8B111BF4FF}" srcOrd="0" destOrd="0" presId="urn:microsoft.com/office/officeart/2024/layout/VerticalActionList"/>
    <dgm:cxn modelId="{285F4953-5FDD-47BE-A464-22D267C85035}" type="presOf" srcId="{843B9E84-01C4-42EC-973C-9AA6F38ADC86}" destId="{2AF6B857-5A29-49CB-9B49-CE09C678EB28}" srcOrd="0" destOrd="0" presId="urn:microsoft.com/office/officeart/2024/layout/VerticalActionList"/>
    <dgm:cxn modelId="{73404757-52DD-4CD3-8F3F-9700BC855BE4}" type="presOf" srcId="{DDAC7823-644C-40DC-A6F9-43D0A4E9A4A6}" destId="{E046118D-5140-411A-A80F-0ACF0FE68557}" srcOrd="1" destOrd="0" presId="urn:microsoft.com/office/officeart/2024/layout/VerticalActionList"/>
    <dgm:cxn modelId="{1EC70383-73CF-45C3-A21F-8F6538CAD817}" type="presOf" srcId="{1DADE6CF-DE01-4738-9357-44F84E8B6D49}" destId="{AFC62307-8C84-4060-99C0-58CF9445FFDE}" srcOrd="0" destOrd="0" presId="urn:microsoft.com/office/officeart/2024/layout/VerticalActionList"/>
    <dgm:cxn modelId="{8A0D7A8B-CF75-4E73-9041-8CF88372DFF9}" type="presOf" srcId="{3E6D280C-792B-429F-9ECF-21B5A1B77504}" destId="{C8EE6512-3271-4257-82B6-81E0B11DA16B}" srcOrd="0" destOrd="0" presId="urn:microsoft.com/office/officeart/2024/layout/VerticalActionList"/>
    <dgm:cxn modelId="{F4024190-7985-4B18-8F6C-5DF1883FF419}" type="presOf" srcId="{6DADD76D-F121-4965-BCFB-4DAA4F8227E6}" destId="{AAE10D2E-B526-4358-AECC-8C08B7C46349}" srcOrd="1" destOrd="0" presId="urn:microsoft.com/office/officeart/2024/layout/VerticalActionList"/>
    <dgm:cxn modelId="{D7588C93-FC56-4769-A8A1-8707692372B3}" type="presOf" srcId="{A06D9B11-D754-43C9-B436-CE7AFF43EDB6}" destId="{6C523406-AE01-4563-A40B-1276485A407A}" srcOrd="0" destOrd="0" presId="urn:microsoft.com/office/officeart/2024/layout/VerticalActionList"/>
    <dgm:cxn modelId="{ACCBCD95-FF45-4038-8C1F-8F38E6238E7A}" type="presOf" srcId="{A06D9B11-D754-43C9-B436-CE7AFF43EDB6}" destId="{9FE2C7A0-7C6B-4A82-931E-51A7A3913B43}" srcOrd="1" destOrd="0" presId="urn:microsoft.com/office/officeart/2024/layout/VerticalActionList"/>
    <dgm:cxn modelId="{E4F4B696-3E9B-4B11-9E21-CD6831796E68}" srcId="{C3C0B3D0-8D3D-40FA-BDFD-DB9205A09526}" destId="{DDAC7823-644C-40DC-A6F9-43D0A4E9A4A6}" srcOrd="4" destOrd="0" parTransId="{1B26D701-9884-47A9-85CC-1C7921CC30DC}" sibTransId="{A09C021B-2A85-40D4-BAC1-EAC5B13BAC87}"/>
    <dgm:cxn modelId="{8C7FADA3-07C0-4E45-B58E-6DE05DE404EF}" type="presOf" srcId="{DAF1EA57-C226-4CDF-9E72-5C6BE7F77C6D}" destId="{A324A6BE-5481-443F-8226-F6E3887022B5}" srcOrd="0" destOrd="0" presId="urn:microsoft.com/office/officeart/2024/layout/VerticalActionList"/>
    <dgm:cxn modelId="{630EA5B7-472A-47D0-B9B6-64B48024B8E9}" type="presOf" srcId="{F6677DEA-A7D3-4BF5-B47D-E6C7B3D216C3}" destId="{7FA06795-1743-4983-B6A3-5151AAB226DA}" srcOrd="0" destOrd="0" presId="urn:microsoft.com/office/officeart/2024/layout/VerticalActionList"/>
    <dgm:cxn modelId="{C3A041BF-CB4E-4112-9BD9-EBF6CE7AF2D9}" srcId="{C3C0B3D0-8D3D-40FA-BDFD-DB9205A09526}" destId="{8C9B6E2C-6972-4EB1-916F-C28BBCAC8224}" srcOrd="2" destOrd="0" parTransId="{69A163F9-5B25-4572-961C-7AC1DDE701A2}" sibTransId="{2B245B88-3235-4F36-A0A0-7C557405DBB8}"/>
    <dgm:cxn modelId="{76079DDD-003B-4D01-A18F-FC2C149D44FD}" type="presOf" srcId="{DDAC7823-644C-40DC-A6F9-43D0A4E9A4A6}" destId="{DF267383-BED6-4B2B-92BD-627E326C37E0}" srcOrd="0" destOrd="0" presId="urn:microsoft.com/office/officeart/2024/layout/VerticalActionList"/>
    <dgm:cxn modelId="{8755F9DE-CB1A-431B-9BEB-2B68F55F7A37}" srcId="{DDAC7823-644C-40DC-A6F9-43D0A4E9A4A6}" destId="{3E6D280C-792B-429F-9ECF-21B5A1B77504}" srcOrd="0" destOrd="0" parTransId="{090B783F-3325-4C2B-948A-B46EF95A68E3}" sibTransId="{AC715A27-BDC8-49CA-B138-A8CD1C177843}"/>
    <dgm:cxn modelId="{A26795E0-1FC0-4E3E-84E7-EA100DCFFB07}" type="presOf" srcId="{8C9B6E2C-6972-4EB1-916F-C28BBCAC8224}" destId="{9E6363F6-C98C-4B48-B458-B103AC3906E0}" srcOrd="1" destOrd="0" presId="urn:microsoft.com/office/officeart/2024/layout/VerticalActionList"/>
    <dgm:cxn modelId="{B850C1E4-2BFE-4D4B-AF2F-4E23D7D65A0D}" srcId="{6DADD76D-F121-4965-BCFB-4DAA4F8227E6}" destId="{F6677DEA-A7D3-4BF5-B47D-E6C7B3D216C3}" srcOrd="0" destOrd="0" parTransId="{A849422E-96AD-4D75-B355-EB150280769B}" sibTransId="{70619631-99DC-4710-AF4E-B58F58DBF4B4}"/>
    <dgm:cxn modelId="{3168BEE6-FED6-4460-BEBE-803B73BCA544}" srcId="{C3C0B3D0-8D3D-40FA-BDFD-DB9205A09526}" destId="{A06D9B11-D754-43C9-B436-CE7AFF43EDB6}" srcOrd="0" destOrd="0" parTransId="{FD38879E-1F87-412A-93A3-14E46C5B4EA7}" sibTransId="{1E690873-AA4C-4857-B1E5-958E0AA7191A}"/>
    <dgm:cxn modelId="{1A5A70F2-EA4B-44D6-9E34-2E9A34271EE0}" type="presOf" srcId="{1DADE6CF-DE01-4738-9357-44F84E8B6D49}" destId="{03FC7472-5D08-47C5-B205-3D94367D0A24}" srcOrd="1" destOrd="0" presId="urn:microsoft.com/office/officeart/2024/layout/VerticalActionList"/>
    <dgm:cxn modelId="{BD42F056-2C9F-4FF4-91A1-ADC365E99B44}" type="presParOf" srcId="{BF2AE6CE-02CC-41C9-8F19-56E202ED37A9}" destId="{64E65D71-834B-46FF-A87B-70CFE87D0A5E}" srcOrd="0" destOrd="0" presId="urn:microsoft.com/office/officeart/2024/layout/VerticalActionList"/>
    <dgm:cxn modelId="{29C5B918-7FA5-4C42-A076-61350B4470EC}" type="presParOf" srcId="{64E65D71-834B-46FF-A87B-70CFE87D0A5E}" destId="{6C523406-AE01-4563-A40B-1276485A407A}" srcOrd="0" destOrd="0" presId="urn:microsoft.com/office/officeart/2024/layout/VerticalActionList"/>
    <dgm:cxn modelId="{DA54D474-E516-4CB2-A959-D8AEECC098D3}" type="presParOf" srcId="{64E65D71-834B-46FF-A87B-70CFE87D0A5E}" destId="{9FE2C7A0-7C6B-4A82-931E-51A7A3913B43}" srcOrd="1" destOrd="0" presId="urn:microsoft.com/office/officeart/2024/layout/VerticalActionList"/>
    <dgm:cxn modelId="{BB733896-0378-4C2A-B023-9DE85CF590BD}" type="presParOf" srcId="{64E65D71-834B-46FF-A87B-70CFE87D0A5E}" destId="{E392EB63-6847-4722-B638-52A015C9AC21}" srcOrd="2" destOrd="0" presId="urn:microsoft.com/office/officeart/2024/layout/VerticalActionList"/>
    <dgm:cxn modelId="{A912C53C-E905-40FD-AB49-8F1A197C0922}" type="presParOf" srcId="{BF2AE6CE-02CC-41C9-8F19-56E202ED37A9}" destId="{B98D5406-3DA7-4BFF-A539-DC2D7953FBEA}" srcOrd="1" destOrd="0" presId="urn:microsoft.com/office/officeart/2024/layout/VerticalActionList"/>
    <dgm:cxn modelId="{5283B7E1-6CF3-48D7-A9CA-BF585C5B02D5}" type="presParOf" srcId="{BF2AE6CE-02CC-41C9-8F19-56E202ED37A9}" destId="{C4638072-1C06-461F-A63C-FCF2073654B5}" srcOrd="2" destOrd="0" presId="urn:microsoft.com/office/officeart/2024/layout/VerticalActionList"/>
    <dgm:cxn modelId="{07B6914D-C00F-4912-8805-9B1AAE231FAB}" type="presParOf" srcId="{C4638072-1C06-461F-A63C-FCF2073654B5}" destId="{AFC62307-8C84-4060-99C0-58CF9445FFDE}" srcOrd="0" destOrd="0" presId="urn:microsoft.com/office/officeart/2024/layout/VerticalActionList"/>
    <dgm:cxn modelId="{443DDBCC-112A-429D-A10E-A8E90C4A51D0}" type="presParOf" srcId="{C4638072-1C06-461F-A63C-FCF2073654B5}" destId="{03FC7472-5D08-47C5-B205-3D94367D0A24}" srcOrd="1" destOrd="0" presId="urn:microsoft.com/office/officeart/2024/layout/VerticalActionList"/>
    <dgm:cxn modelId="{3B3CEBC4-9E47-4A12-9FD7-4F2B15C300C0}" type="presParOf" srcId="{C4638072-1C06-461F-A63C-FCF2073654B5}" destId="{2AF6B857-5A29-49CB-9B49-CE09C678EB28}" srcOrd="2" destOrd="0" presId="urn:microsoft.com/office/officeart/2024/layout/VerticalActionList"/>
    <dgm:cxn modelId="{A78988E4-3683-41A4-B4D6-D3977437458E}" type="presParOf" srcId="{BF2AE6CE-02CC-41C9-8F19-56E202ED37A9}" destId="{FE3ACCCD-0263-4678-99CC-50DE4DFC8342}" srcOrd="3" destOrd="0" presId="urn:microsoft.com/office/officeart/2024/layout/VerticalActionList"/>
    <dgm:cxn modelId="{03794147-3090-4F2A-98EE-D171449326A1}" type="presParOf" srcId="{BF2AE6CE-02CC-41C9-8F19-56E202ED37A9}" destId="{5E418ED8-6860-4E22-8D90-3B7BBCF999B5}" srcOrd="4" destOrd="0" presId="urn:microsoft.com/office/officeart/2024/layout/VerticalActionList"/>
    <dgm:cxn modelId="{ADA5CE7E-5D91-4AF4-A09F-0AE604C16979}" type="presParOf" srcId="{5E418ED8-6860-4E22-8D90-3B7BBCF999B5}" destId="{36F1511E-241D-4F99-BD33-BF8B111BF4FF}" srcOrd="0" destOrd="0" presId="urn:microsoft.com/office/officeart/2024/layout/VerticalActionList"/>
    <dgm:cxn modelId="{BB4C49C6-E74A-43C0-889B-5F832BE95BEC}" type="presParOf" srcId="{5E418ED8-6860-4E22-8D90-3B7BBCF999B5}" destId="{9E6363F6-C98C-4B48-B458-B103AC3906E0}" srcOrd="1" destOrd="0" presId="urn:microsoft.com/office/officeart/2024/layout/VerticalActionList"/>
    <dgm:cxn modelId="{9E2F0E29-00C1-458B-A698-CB19F675677E}" type="presParOf" srcId="{5E418ED8-6860-4E22-8D90-3B7BBCF999B5}" destId="{A324A6BE-5481-443F-8226-F6E3887022B5}" srcOrd="2" destOrd="0" presId="urn:microsoft.com/office/officeart/2024/layout/VerticalActionList"/>
    <dgm:cxn modelId="{CD1A5B60-AC63-4D1E-AB03-FA83D01B9F50}" type="presParOf" srcId="{BF2AE6CE-02CC-41C9-8F19-56E202ED37A9}" destId="{327A34B4-4B1D-4CE2-8C51-A629F63E11C3}" srcOrd="5" destOrd="0" presId="urn:microsoft.com/office/officeart/2024/layout/VerticalActionList"/>
    <dgm:cxn modelId="{B5D34815-E342-4F61-8205-78DCB278173A}" type="presParOf" srcId="{BF2AE6CE-02CC-41C9-8F19-56E202ED37A9}" destId="{4FC49D74-BFC7-47ED-B57C-3709BB51B3CA}" srcOrd="6" destOrd="0" presId="urn:microsoft.com/office/officeart/2024/layout/VerticalActionList"/>
    <dgm:cxn modelId="{944EEA60-313A-4DBE-B249-64322C8CE167}" type="presParOf" srcId="{4FC49D74-BFC7-47ED-B57C-3709BB51B3CA}" destId="{5B4F00ED-95F1-424D-9577-8FE602C22F19}" srcOrd="0" destOrd="0" presId="urn:microsoft.com/office/officeart/2024/layout/VerticalActionList"/>
    <dgm:cxn modelId="{601A924B-0919-457A-A494-80BE05E23A28}" type="presParOf" srcId="{4FC49D74-BFC7-47ED-B57C-3709BB51B3CA}" destId="{AAE10D2E-B526-4358-AECC-8C08B7C46349}" srcOrd="1" destOrd="0" presId="urn:microsoft.com/office/officeart/2024/layout/VerticalActionList"/>
    <dgm:cxn modelId="{31E348B6-0EA0-4BA6-8B4E-A168263E0199}" type="presParOf" srcId="{4FC49D74-BFC7-47ED-B57C-3709BB51B3CA}" destId="{7FA06795-1743-4983-B6A3-5151AAB226DA}" srcOrd="2" destOrd="0" presId="urn:microsoft.com/office/officeart/2024/layout/VerticalActionList"/>
    <dgm:cxn modelId="{952A5627-75BE-4048-9D42-D9DF3C37C5CE}" type="presParOf" srcId="{BF2AE6CE-02CC-41C9-8F19-56E202ED37A9}" destId="{D36E876E-62E4-49EB-8C3D-277502EB382E}" srcOrd="7" destOrd="0" presId="urn:microsoft.com/office/officeart/2024/layout/VerticalActionList"/>
    <dgm:cxn modelId="{AE8B2A12-04B2-460B-B2D2-C06664EB54AA}" type="presParOf" srcId="{BF2AE6CE-02CC-41C9-8F19-56E202ED37A9}" destId="{03CB927B-C056-465F-840F-7675088308F6}" srcOrd="8" destOrd="0" presId="urn:microsoft.com/office/officeart/2024/layout/VerticalActionList"/>
    <dgm:cxn modelId="{5760663C-A72A-4978-8EDD-1F303731944E}" type="presParOf" srcId="{03CB927B-C056-465F-840F-7675088308F6}" destId="{DF267383-BED6-4B2B-92BD-627E326C37E0}" srcOrd="0" destOrd="0" presId="urn:microsoft.com/office/officeart/2024/layout/VerticalActionList"/>
    <dgm:cxn modelId="{2109E640-7ECB-4440-9B16-99EB5F2B9301}" type="presParOf" srcId="{03CB927B-C056-465F-840F-7675088308F6}" destId="{E046118D-5140-411A-A80F-0ACF0FE68557}" srcOrd="1" destOrd="0" presId="urn:microsoft.com/office/officeart/2024/layout/VerticalActionList"/>
    <dgm:cxn modelId="{F237F20A-E44B-4887-A6EC-7E7430216E36}" type="presParOf" srcId="{03CB927B-C056-465F-840F-7675088308F6}" destId="{C8EE6512-3271-4257-82B6-81E0B11DA16B}" srcOrd="2" destOrd="0" presId="urn:microsoft.com/office/officeart/2024/layout/Vertic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42C155-3EFA-4582-8DE5-ED8864A18786}" type="doc">
      <dgm:prSet loTypeId="urn:microsoft.com/office/officeart/2005/8/layout/list1" loCatId="list" qsTypeId="urn:microsoft.com/office/officeart/2005/8/quickstyle/simple1" qsCatId="simple" csTypeId="urn:microsoft.com/office/officeart/2005/8/colors/accent1_4" csCatId="accent1" phldr="1"/>
      <dgm:spPr/>
      <dgm:t>
        <a:bodyPr/>
        <a:lstStyle/>
        <a:p>
          <a:endParaRPr lang="en-US"/>
        </a:p>
      </dgm:t>
    </dgm:pt>
    <dgm:pt modelId="{C633A712-5718-4059-B411-6774A550B3ED}">
      <dgm:prSet phldrT="[Text]" phldr="0"/>
      <dgm:spPr>
        <a:solidFill>
          <a:schemeClr val="accent4"/>
        </a:solidFill>
      </dgm:spPr>
      <dgm:t>
        <a:bodyPr/>
        <a:lstStyle/>
        <a:p>
          <a:r>
            <a:rPr lang="en-US" dirty="0"/>
            <a:t>Student Payroll Coordinator</a:t>
          </a:r>
        </a:p>
      </dgm:t>
    </dgm:pt>
    <dgm:pt modelId="{B7D7FDDA-A630-4E48-B94F-230FCA6C2135}" type="parTrans" cxnId="{19C18DE8-EA59-452A-945E-0BE81B6C73AD}">
      <dgm:prSet/>
      <dgm:spPr/>
      <dgm:t>
        <a:bodyPr/>
        <a:lstStyle/>
        <a:p>
          <a:endParaRPr lang="en-US"/>
        </a:p>
      </dgm:t>
    </dgm:pt>
    <dgm:pt modelId="{3A1C38DC-43C9-4F72-B7DF-C16942B31AD7}" type="sibTrans" cxnId="{19C18DE8-EA59-452A-945E-0BE81B6C73AD}">
      <dgm:prSet/>
      <dgm:spPr/>
      <dgm:t>
        <a:bodyPr/>
        <a:lstStyle/>
        <a:p>
          <a:endParaRPr lang="en-US"/>
        </a:p>
      </dgm:t>
    </dgm:pt>
    <dgm:pt modelId="{CA3CAC24-DD52-4457-BC17-7DFD009BCE04}">
      <dgm:prSet phldrT="[Text]" phldr="0"/>
      <dgm:spPr/>
      <dgm:t>
        <a:bodyPr/>
        <a:lstStyle/>
        <a:p>
          <a:r>
            <a:rPr lang="en-US" dirty="0"/>
            <a:t>Requests and monitors job postings on Workday;</a:t>
          </a:r>
        </a:p>
      </dgm:t>
    </dgm:pt>
    <dgm:pt modelId="{423A945B-1289-4500-BAEE-E99C1D3ED276}" type="parTrans" cxnId="{4F71CB2F-40FA-4CFD-90CB-4EC3F652275B}">
      <dgm:prSet/>
      <dgm:spPr/>
      <dgm:t>
        <a:bodyPr/>
        <a:lstStyle/>
        <a:p>
          <a:endParaRPr lang="en-US"/>
        </a:p>
      </dgm:t>
    </dgm:pt>
    <dgm:pt modelId="{41140402-8DA8-4755-A7DB-F491D6FCFE11}" type="sibTrans" cxnId="{4F71CB2F-40FA-4CFD-90CB-4EC3F652275B}">
      <dgm:prSet/>
      <dgm:spPr/>
      <dgm:t>
        <a:bodyPr/>
        <a:lstStyle/>
        <a:p>
          <a:endParaRPr lang="en-US"/>
        </a:p>
      </dgm:t>
    </dgm:pt>
    <dgm:pt modelId="{4250C7FB-07B3-4986-BFA8-AA5B68F92F6D}">
      <dgm:prSet phldrT="[Text]" phldr="0"/>
      <dgm:spPr/>
      <dgm:t>
        <a:bodyPr/>
        <a:lstStyle/>
        <a:p>
          <a:r>
            <a:rPr lang="en-US" dirty="0"/>
            <a:t>Leads </a:t>
          </a:r>
          <a:r>
            <a:rPr lang="en-US" dirty="0" err="1"/>
            <a:t>SuperStaff</a:t>
          </a:r>
          <a:r>
            <a:rPr lang="en-US" dirty="0"/>
            <a:t> meetings and plans trainings.</a:t>
          </a:r>
        </a:p>
      </dgm:t>
    </dgm:pt>
    <dgm:pt modelId="{8A3F2DE3-3BE4-4A5F-B3E0-FDD26F0C0549}" type="parTrans" cxnId="{54AEAD4D-99B4-4218-89A9-30702CA566D7}">
      <dgm:prSet/>
      <dgm:spPr/>
      <dgm:t>
        <a:bodyPr/>
        <a:lstStyle/>
        <a:p>
          <a:endParaRPr lang="en-US"/>
        </a:p>
      </dgm:t>
    </dgm:pt>
    <dgm:pt modelId="{FC4B2FB9-82A2-4DFF-81B2-A8D202A78A9D}" type="sibTrans" cxnId="{54AEAD4D-99B4-4218-89A9-30702CA566D7}">
      <dgm:prSet/>
      <dgm:spPr/>
      <dgm:t>
        <a:bodyPr/>
        <a:lstStyle/>
        <a:p>
          <a:endParaRPr lang="en-US"/>
        </a:p>
      </dgm:t>
    </dgm:pt>
    <dgm:pt modelId="{2A233F48-2462-40C2-86A1-8AD0381A2878}">
      <dgm:prSet phldrT="[Text]" phldr="0"/>
      <dgm:spPr/>
      <dgm:t>
        <a:bodyPr/>
        <a:lstStyle/>
        <a:p>
          <a:r>
            <a:rPr lang="en-US" dirty="0"/>
            <a:t>Processes new hires — requests GPA checks, CBCs, assigns SPIN access and email groups;</a:t>
          </a:r>
        </a:p>
      </dgm:t>
    </dgm:pt>
    <dgm:pt modelId="{50E0D5A1-68AE-40EC-B911-37EC71744D1A}" type="parTrans" cxnId="{971F6A67-046D-4FFF-B013-051FF786A12F}">
      <dgm:prSet/>
      <dgm:spPr/>
      <dgm:t>
        <a:bodyPr/>
        <a:lstStyle/>
        <a:p>
          <a:endParaRPr lang="en-US"/>
        </a:p>
      </dgm:t>
    </dgm:pt>
    <dgm:pt modelId="{0191A2A8-FF8C-4C4F-AC17-2081B3FEC344}" type="sibTrans" cxnId="{971F6A67-046D-4FFF-B013-051FF786A12F}">
      <dgm:prSet/>
      <dgm:spPr/>
      <dgm:t>
        <a:bodyPr/>
        <a:lstStyle/>
        <a:p>
          <a:endParaRPr lang="en-US"/>
        </a:p>
      </dgm:t>
    </dgm:pt>
    <dgm:pt modelId="{A806249F-3F84-40DF-AA64-B733CC4FAF28}">
      <dgm:prSet phldrT="[Text]" phldr="0"/>
      <dgm:spPr/>
      <dgm:t>
        <a:bodyPr/>
        <a:lstStyle/>
        <a:p>
          <a:r>
            <a:rPr lang="en-US" dirty="0"/>
            <a:t>Tracks training compliance in Workbooks;</a:t>
          </a:r>
        </a:p>
      </dgm:t>
    </dgm:pt>
    <dgm:pt modelId="{ED723923-9FB4-4EBC-BBC3-E780E6EF62E4}" type="parTrans" cxnId="{6034ED39-F7A2-428E-B2F2-1D9BBB9F95D8}">
      <dgm:prSet/>
      <dgm:spPr/>
      <dgm:t>
        <a:bodyPr/>
        <a:lstStyle/>
        <a:p>
          <a:endParaRPr lang="en-US"/>
        </a:p>
      </dgm:t>
    </dgm:pt>
    <dgm:pt modelId="{82A86530-9CC3-4D4E-98C4-ECA4F16C3546}" type="sibTrans" cxnId="{6034ED39-F7A2-428E-B2F2-1D9BBB9F95D8}">
      <dgm:prSet/>
      <dgm:spPr/>
      <dgm:t>
        <a:bodyPr/>
        <a:lstStyle/>
        <a:p>
          <a:endParaRPr lang="en-US"/>
        </a:p>
      </dgm:t>
    </dgm:pt>
    <dgm:pt modelId="{C46311B0-0307-4531-97CB-91E89F28C3BB}">
      <dgm:prSet phldrT="[Text]" phldr="0"/>
      <dgm:spPr>
        <a:solidFill>
          <a:schemeClr val="accent1">
            <a:lumMod val="75000"/>
          </a:schemeClr>
        </a:solidFill>
      </dgm:spPr>
      <dgm:t>
        <a:bodyPr/>
        <a:lstStyle/>
        <a:p>
          <a:r>
            <a:rPr lang="en-US"/>
            <a:t>Student Employment Coordinator</a:t>
          </a:r>
          <a:endParaRPr lang="en-US" dirty="0"/>
        </a:p>
      </dgm:t>
    </dgm:pt>
    <dgm:pt modelId="{6E47B81E-30B4-404B-994D-8493D445E1DC}" type="parTrans" cxnId="{821B1E21-0A78-4D51-9079-A52BC22D0F21}">
      <dgm:prSet/>
      <dgm:spPr/>
      <dgm:t>
        <a:bodyPr/>
        <a:lstStyle/>
        <a:p>
          <a:endParaRPr lang="en-US"/>
        </a:p>
      </dgm:t>
    </dgm:pt>
    <dgm:pt modelId="{45EE5FA6-B3E9-4B50-A320-13E50186E263}" type="sibTrans" cxnId="{821B1E21-0A78-4D51-9079-A52BC22D0F21}">
      <dgm:prSet/>
      <dgm:spPr/>
      <dgm:t>
        <a:bodyPr/>
        <a:lstStyle/>
        <a:p>
          <a:endParaRPr lang="en-US"/>
        </a:p>
      </dgm:t>
    </dgm:pt>
    <dgm:pt modelId="{700A0C55-D998-4ECA-92F6-5D19FA1E3B02}">
      <dgm:prSet phldrT="[Text]" phldr="0"/>
      <dgm:spPr/>
      <dgm:t>
        <a:bodyPr/>
        <a:lstStyle/>
        <a:p>
          <a:r>
            <a:rPr lang="en-US" dirty="0"/>
            <a:t>Creates and maintains the Workbooks;</a:t>
          </a:r>
        </a:p>
      </dgm:t>
    </dgm:pt>
    <dgm:pt modelId="{06BCAA73-A353-4118-85DB-8BF7ACA366F2}" type="parTrans" cxnId="{CA015A88-6F5B-4414-98FD-B1C8A9CD0BCA}">
      <dgm:prSet/>
      <dgm:spPr/>
      <dgm:t>
        <a:bodyPr/>
        <a:lstStyle/>
        <a:p>
          <a:endParaRPr lang="en-US"/>
        </a:p>
      </dgm:t>
    </dgm:pt>
    <dgm:pt modelId="{DB6825CF-967A-43D6-BD96-4566B32B31E0}" type="sibTrans" cxnId="{CA015A88-6F5B-4414-98FD-B1C8A9CD0BCA}">
      <dgm:prSet/>
      <dgm:spPr/>
      <dgm:t>
        <a:bodyPr/>
        <a:lstStyle/>
        <a:p>
          <a:endParaRPr lang="en-US"/>
        </a:p>
      </dgm:t>
    </dgm:pt>
    <dgm:pt modelId="{B8859FF4-82F3-4899-84EF-9D31CCE51351}">
      <dgm:prSet phldrT="[Text]" phldr="0"/>
      <dgm:spPr/>
      <dgm:t>
        <a:bodyPr/>
        <a:lstStyle/>
        <a:p>
          <a:r>
            <a:rPr lang="en-US" dirty="0"/>
            <a:t>Monitors payroll status/compliance and sends reminders;</a:t>
          </a:r>
        </a:p>
      </dgm:t>
    </dgm:pt>
    <dgm:pt modelId="{2C02C23D-C8E8-496A-8A78-82EB669AB98F}" type="parTrans" cxnId="{29E345E7-95D1-4CB2-9099-E095FB96C058}">
      <dgm:prSet/>
      <dgm:spPr/>
      <dgm:t>
        <a:bodyPr/>
        <a:lstStyle/>
        <a:p>
          <a:endParaRPr lang="en-US"/>
        </a:p>
      </dgm:t>
    </dgm:pt>
    <dgm:pt modelId="{34D1B0A2-4EB5-4E0B-A95F-845C4DACB651}" type="sibTrans" cxnId="{29E345E7-95D1-4CB2-9099-E095FB96C058}">
      <dgm:prSet/>
      <dgm:spPr/>
      <dgm:t>
        <a:bodyPr/>
        <a:lstStyle/>
        <a:p>
          <a:endParaRPr lang="en-US"/>
        </a:p>
      </dgm:t>
    </dgm:pt>
    <dgm:pt modelId="{3D94435D-4A2B-4603-9EB3-473C547842AB}">
      <dgm:prSet phldrT="[Text]" phldr="0"/>
      <dgm:spPr/>
      <dgm:t>
        <a:bodyPr/>
        <a:lstStyle/>
        <a:p>
          <a:r>
            <a:rPr lang="en-US" dirty="0"/>
            <a:t>Tracks wage increases (longevities/etc.);</a:t>
          </a:r>
        </a:p>
      </dgm:t>
    </dgm:pt>
    <dgm:pt modelId="{770FE9F9-2D37-47D7-9382-15B77819505D}" type="parTrans" cxnId="{FE50726E-D2B6-4B92-B596-3F3A0C7E3F10}">
      <dgm:prSet/>
      <dgm:spPr/>
      <dgm:t>
        <a:bodyPr/>
        <a:lstStyle/>
        <a:p>
          <a:endParaRPr lang="en-US"/>
        </a:p>
      </dgm:t>
    </dgm:pt>
    <dgm:pt modelId="{DC7A7528-7028-481F-B971-5327F78266C3}" type="sibTrans" cxnId="{FE50726E-D2B6-4B92-B596-3F3A0C7E3F10}">
      <dgm:prSet/>
      <dgm:spPr/>
      <dgm:t>
        <a:bodyPr/>
        <a:lstStyle/>
        <a:p>
          <a:endParaRPr lang="en-US"/>
        </a:p>
      </dgm:t>
    </dgm:pt>
    <dgm:pt modelId="{EB897C0D-88DF-4C19-848E-F434587B5DC8}">
      <dgm:prSet phldrT="[Text]" phldr="0"/>
      <dgm:spPr/>
      <dgm:t>
        <a:bodyPr/>
        <a:lstStyle/>
        <a:p>
          <a:r>
            <a:rPr lang="en-US" dirty="0"/>
            <a:t>Onboards new employees.</a:t>
          </a:r>
        </a:p>
      </dgm:t>
    </dgm:pt>
    <dgm:pt modelId="{A4C0577A-587B-40A8-A008-05A638E72E40}" type="parTrans" cxnId="{C2939251-A865-42E8-9264-AFFE013AF2B9}">
      <dgm:prSet/>
      <dgm:spPr/>
      <dgm:t>
        <a:bodyPr/>
        <a:lstStyle/>
        <a:p>
          <a:endParaRPr lang="en-US"/>
        </a:p>
      </dgm:t>
    </dgm:pt>
    <dgm:pt modelId="{6D5AD3AC-6C06-4B83-8CFE-8C73BC3A5D84}" type="sibTrans" cxnId="{C2939251-A865-42E8-9264-AFFE013AF2B9}">
      <dgm:prSet/>
      <dgm:spPr/>
      <dgm:t>
        <a:bodyPr/>
        <a:lstStyle/>
        <a:p>
          <a:endParaRPr lang="en-US"/>
        </a:p>
      </dgm:t>
    </dgm:pt>
    <dgm:pt modelId="{8B5845C5-EAF1-4321-AAF3-07FD1DD6FC95}">
      <dgm:prSet phldrT="[Text]" phldr="0"/>
      <dgm:spPr/>
      <dgm:t>
        <a:bodyPr/>
        <a:lstStyle/>
        <a:p>
          <a:r>
            <a:rPr lang="en-US"/>
            <a:t>Sits on the University Centers Student Organization Policy Board through Student Government;</a:t>
          </a:r>
          <a:endParaRPr lang="en-US" dirty="0"/>
        </a:p>
      </dgm:t>
    </dgm:pt>
    <dgm:pt modelId="{4451B487-D526-4B88-A0F3-B3C6E9B67528}" type="parTrans" cxnId="{B23FB1FC-0959-42EA-B427-C5BCF5DEC76A}">
      <dgm:prSet/>
      <dgm:spPr/>
      <dgm:t>
        <a:bodyPr/>
        <a:lstStyle/>
        <a:p>
          <a:endParaRPr lang="en-US"/>
        </a:p>
      </dgm:t>
    </dgm:pt>
    <dgm:pt modelId="{E30A6CB1-ED7B-44A0-B0DF-26E5077E3130}" type="sibTrans" cxnId="{B23FB1FC-0959-42EA-B427-C5BCF5DEC76A}">
      <dgm:prSet/>
      <dgm:spPr/>
      <dgm:t>
        <a:bodyPr/>
        <a:lstStyle/>
        <a:p>
          <a:endParaRPr lang="en-US"/>
        </a:p>
      </dgm:t>
    </dgm:pt>
    <dgm:pt modelId="{F47F7191-E345-4714-AFD5-FB064D2DB0E2}">
      <dgm:prSet phldrT="[Text]" phldr="0"/>
      <dgm:spPr/>
      <dgm:t>
        <a:bodyPr/>
        <a:lstStyle/>
        <a:p>
          <a:r>
            <a:rPr lang="en-US" dirty="0"/>
            <a:t>Processes terminations and position changes;</a:t>
          </a:r>
        </a:p>
      </dgm:t>
    </dgm:pt>
    <dgm:pt modelId="{0D70902F-BDC5-47A4-9AE0-6C3B6575EAD1}" type="parTrans" cxnId="{CF529DF5-FDB9-4944-A318-4B777F1699D8}">
      <dgm:prSet/>
      <dgm:spPr/>
    </dgm:pt>
    <dgm:pt modelId="{8B7FA321-4270-49D2-A9B3-6DF40E67B509}" type="sibTrans" cxnId="{CF529DF5-FDB9-4944-A318-4B777F1699D8}">
      <dgm:prSet/>
      <dgm:spPr/>
    </dgm:pt>
    <dgm:pt modelId="{EE1FA591-44BD-41BB-AA66-AE3A0587A5CA}" type="pres">
      <dgm:prSet presAssocID="{4A42C155-3EFA-4582-8DE5-ED8864A18786}" presName="linear" presStyleCnt="0">
        <dgm:presLayoutVars>
          <dgm:dir/>
          <dgm:animLvl val="lvl"/>
          <dgm:resizeHandles val="exact"/>
        </dgm:presLayoutVars>
      </dgm:prSet>
      <dgm:spPr/>
    </dgm:pt>
    <dgm:pt modelId="{F867E875-9593-4059-8676-0596683E1D75}" type="pres">
      <dgm:prSet presAssocID="{C633A712-5718-4059-B411-6774A550B3ED}" presName="parentLin" presStyleCnt="0"/>
      <dgm:spPr/>
    </dgm:pt>
    <dgm:pt modelId="{848CD40B-174C-45B0-8FFE-7B8D971F338E}" type="pres">
      <dgm:prSet presAssocID="{C633A712-5718-4059-B411-6774A550B3ED}" presName="parentLeftMargin" presStyleLbl="node1" presStyleIdx="0" presStyleCnt="2"/>
      <dgm:spPr/>
    </dgm:pt>
    <dgm:pt modelId="{A353181A-B1C9-4A49-81CF-1ED537B400F3}" type="pres">
      <dgm:prSet presAssocID="{C633A712-5718-4059-B411-6774A550B3ED}" presName="parentText" presStyleLbl="node1" presStyleIdx="0" presStyleCnt="2">
        <dgm:presLayoutVars>
          <dgm:chMax val="0"/>
          <dgm:bulletEnabled val="1"/>
        </dgm:presLayoutVars>
      </dgm:prSet>
      <dgm:spPr/>
    </dgm:pt>
    <dgm:pt modelId="{3F8D338C-F649-4EDC-9272-8C7FD2802DFF}" type="pres">
      <dgm:prSet presAssocID="{C633A712-5718-4059-B411-6774A550B3ED}" presName="negativeSpace" presStyleCnt="0"/>
      <dgm:spPr/>
    </dgm:pt>
    <dgm:pt modelId="{D1F886FD-0B9C-4BD8-9ED7-26CD9CE6C1A7}" type="pres">
      <dgm:prSet presAssocID="{C633A712-5718-4059-B411-6774A550B3ED}" presName="childText" presStyleLbl="conFgAcc1" presStyleIdx="0" presStyleCnt="2">
        <dgm:presLayoutVars>
          <dgm:bulletEnabled val="1"/>
        </dgm:presLayoutVars>
      </dgm:prSet>
      <dgm:spPr/>
    </dgm:pt>
    <dgm:pt modelId="{D79B2ABB-23D8-4F91-8019-7AF743ED1B7B}" type="pres">
      <dgm:prSet presAssocID="{3A1C38DC-43C9-4F72-B7DF-C16942B31AD7}" presName="spaceBetweenRectangles" presStyleCnt="0"/>
      <dgm:spPr/>
    </dgm:pt>
    <dgm:pt modelId="{F0524BAF-AC8B-44E2-9719-072A8776B812}" type="pres">
      <dgm:prSet presAssocID="{C46311B0-0307-4531-97CB-91E89F28C3BB}" presName="parentLin" presStyleCnt="0"/>
      <dgm:spPr/>
    </dgm:pt>
    <dgm:pt modelId="{4CC08C98-54C8-4642-882F-5A81B4507519}" type="pres">
      <dgm:prSet presAssocID="{C46311B0-0307-4531-97CB-91E89F28C3BB}" presName="parentLeftMargin" presStyleLbl="node1" presStyleIdx="0" presStyleCnt="2"/>
      <dgm:spPr/>
    </dgm:pt>
    <dgm:pt modelId="{ECA6A80D-48FB-4FEA-8DE3-FB3FAF0C53A1}" type="pres">
      <dgm:prSet presAssocID="{C46311B0-0307-4531-97CB-91E89F28C3BB}" presName="parentText" presStyleLbl="node1" presStyleIdx="1" presStyleCnt="2">
        <dgm:presLayoutVars>
          <dgm:chMax val="0"/>
          <dgm:bulletEnabled val="1"/>
        </dgm:presLayoutVars>
      </dgm:prSet>
      <dgm:spPr/>
    </dgm:pt>
    <dgm:pt modelId="{BBF6DC42-C0FE-4B7C-974E-C3199BA622EC}" type="pres">
      <dgm:prSet presAssocID="{C46311B0-0307-4531-97CB-91E89F28C3BB}" presName="negativeSpace" presStyleCnt="0"/>
      <dgm:spPr/>
    </dgm:pt>
    <dgm:pt modelId="{8D154225-66FF-48A4-A76F-D004B7C8D18E}" type="pres">
      <dgm:prSet presAssocID="{C46311B0-0307-4531-97CB-91E89F28C3BB}" presName="childText" presStyleLbl="conFgAcc1" presStyleIdx="1" presStyleCnt="2">
        <dgm:presLayoutVars>
          <dgm:bulletEnabled val="1"/>
        </dgm:presLayoutVars>
      </dgm:prSet>
      <dgm:spPr/>
    </dgm:pt>
  </dgm:ptLst>
  <dgm:cxnLst>
    <dgm:cxn modelId="{12EB8F03-BDF9-4610-9C13-38A4A707E470}" type="presOf" srcId="{CA3CAC24-DD52-4457-BC17-7DFD009BCE04}" destId="{8D154225-66FF-48A4-A76F-D004B7C8D18E}" srcOrd="0" destOrd="0" presId="urn:microsoft.com/office/officeart/2005/8/layout/list1"/>
    <dgm:cxn modelId="{F6D64620-78F9-4FBB-B414-22A1B1CABC68}" type="presOf" srcId="{700A0C55-D998-4ECA-92F6-5D19FA1E3B02}" destId="{D1F886FD-0B9C-4BD8-9ED7-26CD9CE6C1A7}" srcOrd="0" destOrd="0" presId="urn:microsoft.com/office/officeart/2005/8/layout/list1"/>
    <dgm:cxn modelId="{821B1E21-0A78-4D51-9079-A52BC22D0F21}" srcId="{4A42C155-3EFA-4582-8DE5-ED8864A18786}" destId="{C46311B0-0307-4531-97CB-91E89F28C3BB}" srcOrd="1" destOrd="0" parTransId="{6E47B81E-30B4-404B-994D-8493D445E1DC}" sibTransId="{45EE5FA6-B3E9-4B50-A320-13E50186E263}"/>
    <dgm:cxn modelId="{A0A9C92E-1B14-4CF2-AFC1-EC6AE0DFD350}" type="presOf" srcId="{4A42C155-3EFA-4582-8DE5-ED8864A18786}" destId="{EE1FA591-44BD-41BB-AA66-AE3A0587A5CA}" srcOrd="0" destOrd="0" presId="urn:microsoft.com/office/officeart/2005/8/layout/list1"/>
    <dgm:cxn modelId="{4F71CB2F-40FA-4CFD-90CB-4EC3F652275B}" srcId="{C46311B0-0307-4531-97CB-91E89F28C3BB}" destId="{CA3CAC24-DD52-4457-BC17-7DFD009BCE04}" srcOrd="0" destOrd="0" parTransId="{423A945B-1289-4500-BAEE-E99C1D3ED276}" sibTransId="{41140402-8DA8-4755-A7DB-F491D6FCFE11}"/>
    <dgm:cxn modelId="{6034ED39-F7A2-428E-B2F2-1D9BBB9F95D8}" srcId="{C46311B0-0307-4531-97CB-91E89F28C3BB}" destId="{A806249F-3F84-40DF-AA64-B733CC4FAF28}" srcOrd="2" destOrd="0" parTransId="{ED723923-9FB4-4EBC-BBC3-E780E6EF62E4}" sibTransId="{82A86530-9CC3-4D4E-98C4-ECA4F16C3546}"/>
    <dgm:cxn modelId="{118CE33C-8B23-4E55-B4B7-31904E995EF3}" type="presOf" srcId="{4250C7FB-07B3-4986-BFA8-AA5B68F92F6D}" destId="{8D154225-66FF-48A4-A76F-D004B7C8D18E}" srcOrd="0" destOrd="4" presId="urn:microsoft.com/office/officeart/2005/8/layout/list1"/>
    <dgm:cxn modelId="{AC80E45F-ADA5-443A-9EE0-B04CE2909842}" type="presOf" srcId="{8B5845C5-EAF1-4321-AAF3-07FD1DD6FC95}" destId="{8D154225-66FF-48A4-A76F-D004B7C8D18E}" srcOrd="0" destOrd="3" presId="urn:microsoft.com/office/officeart/2005/8/layout/list1"/>
    <dgm:cxn modelId="{D3AB7266-FA49-44EB-BAFC-7A9C7DF7402F}" type="presOf" srcId="{B8859FF4-82F3-4899-84EF-9D31CCE51351}" destId="{D1F886FD-0B9C-4BD8-9ED7-26CD9CE6C1A7}" srcOrd="0" destOrd="2" presId="urn:microsoft.com/office/officeart/2005/8/layout/list1"/>
    <dgm:cxn modelId="{971F6A67-046D-4FFF-B013-051FF786A12F}" srcId="{C46311B0-0307-4531-97CB-91E89F28C3BB}" destId="{2A233F48-2462-40C2-86A1-8AD0381A2878}" srcOrd="1" destOrd="0" parTransId="{50E0D5A1-68AE-40EC-B911-37EC71744D1A}" sibTransId="{0191A2A8-FF8C-4C4F-AC17-2081B3FEC344}"/>
    <dgm:cxn modelId="{E6236B6D-FC1A-4AE1-B428-7387D05E3C10}" type="presOf" srcId="{C46311B0-0307-4531-97CB-91E89F28C3BB}" destId="{4CC08C98-54C8-4642-882F-5A81B4507519}" srcOrd="0" destOrd="0" presId="urn:microsoft.com/office/officeart/2005/8/layout/list1"/>
    <dgm:cxn modelId="{54AEAD4D-99B4-4218-89A9-30702CA566D7}" srcId="{C46311B0-0307-4531-97CB-91E89F28C3BB}" destId="{4250C7FB-07B3-4986-BFA8-AA5B68F92F6D}" srcOrd="4" destOrd="0" parTransId="{8A3F2DE3-3BE4-4A5F-B3E0-FDD26F0C0549}" sibTransId="{FC4B2FB9-82A2-4DFF-81B2-A8D202A78A9D}"/>
    <dgm:cxn modelId="{FE50726E-D2B6-4B92-B596-3F3A0C7E3F10}" srcId="{C633A712-5718-4059-B411-6774A550B3ED}" destId="{3D94435D-4A2B-4603-9EB3-473C547842AB}" srcOrd="3" destOrd="0" parTransId="{770FE9F9-2D37-47D7-9382-15B77819505D}" sibTransId="{DC7A7528-7028-481F-B971-5327F78266C3}"/>
    <dgm:cxn modelId="{C2939251-A865-42E8-9264-AFFE013AF2B9}" srcId="{C633A712-5718-4059-B411-6774A550B3ED}" destId="{EB897C0D-88DF-4C19-848E-F434587B5DC8}" srcOrd="4" destOrd="0" parTransId="{A4C0577A-587B-40A8-A008-05A638E72E40}" sibTransId="{6D5AD3AC-6C06-4B83-8CFE-8C73BC3A5D84}"/>
    <dgm:cxn modelId="{8E86007E-CE44-4B25-BBD4-2B0B636235F2}" type="presOf" srcId="{2A233F48-2462-40C2-86A1-8AD0381A2878}" destId="{8D154225-66FF-48A4-A76F-D004B7C8D18E}" srcOrd="0" destOrd="1" presId="urn:microsoft.com/office/officeart/2005/8/layout/list1"/>
    <dgm:cxn modelId="{CA015A88-6F5B-4414-98FD-B1C8A9CD0BCA}" srcId="{C633A712-5718-4059-B411-6774A550B3ED}" destId="{700A0C55-D998-4ECA-92F6-5D19FA1E3B02}" srcOrd="0" destOrd="0" parTransId="{06BCAA73-A353-4118-85DB-8BF7ACA366F2}" sibTransId="{DB6825CF-967A-43D6-BD96-4566B32B31E0}"/>
    <dgm:cxn modelId="{B73AC38E-B7F1-4020-9969-F83BA5F3C0E7}" type="presOf" srcId="{C633A712-5718-4059-B411-6774A550B3ED}" destId="{848CD40B-174C-45B0-8FFE-7B8D971F338E}" srcOrd="0" destOrd="0" presId="urn:microsoft.com/office/officeart/2005/8/layout/list1"/>
    <dgm:cxn modelId="{BCDE2C9E-DCA8-44CA-B664-C58685992BC2}" type="presOf" srcId="{F47F7191-E345-4714-AFD5-FB064D2DB0E2}" destId="{D1F886FD-0B9C-4BD8-9ED7-26CD9CE6C1A7}" srcOrd="0" destOrd="1" presId="urn:microsoft.com/office/officeart/2005/8/layout/list1"/>
    <dgm:cxn modelId="{41B685A1-33E0-4CC9-B15A-FA6ABBB280CF}" type="presOf" srcId="{EB897C0D-88DF-4C19-848E-F434587B5DC8}" destId="{D1F886FD-0B9C-4BD8-9ED7-26CD9CE6C1A7}" srcOrd="0" destOrd="4" presId="urn:microsoft.com/office/officeart/2005/8/layout/list1"/>
    <dgm:cxn modelId="{117D6EAE-8250-4166-B17A-C70AA71C27FC}" type="presOf" srcId="{A806249F-3F84-40DF-AA64-B733CC4FAF28}" destId="{8D154225-66FF-48A4-A76F-D004B7C8D18E}" srcOrd="0" destOrd="2" presId="urn:microsoft.com/office/officeart/2005/8/layout/list1"/>
    <dgm:cxn modelId="{979540B7-B5F2-4452-A26D-82DB94C56186}" type="presOf" srcId="{C46311B0-0307-4531-97CB-91E89F28C3BB}" destId="{ECA6A80D-48FB-4FEA-8DE3-FB3FAF0C53A1}" srcOrd="1" destOrd="0" presId="urn:microsoft.com/office/officeart/2005/8/layout/list1"/>
    <dgm:cxn modelId="{6B8E52C4-8C60-4D2C-A208-7D08598BE014}" type="presOf" srcId="{3D94435D-4A2B-4603-9EB3-473C547842AB}" destId="{D1F886FD-0B9C-4BD8-9ED7-26CD9CE6C1A7}" srcOrd="0" destOrd="3" presId="urn:microsoft.com/office/officeart/2005/8/layout/list1"/>
    <dgm:cxn modelId="{2D2219CA-B86A-4BFF-BAE2-477A9188ADAD}" type="presOf" srcId="{C633A712-5718-4059-B411-6774A550B3ED}" destId="{A353181A-B1C9-4A49-81CF-1ED537B400F3}" srcOrd="1" destOrd="0" presId="urn:microsoft.com/office/officeart/2005/8/layout/list1"/>
    <dgm:cxn modelId="{29E345E7-95D1-4CB2-9099-E095FB96C058}" srcId="{C633A712-5718-4059-B411-6774A550B3ED}" destId="{B8859FF4-82F3-4899-84EF-9D31CCE51351}" srcOrd="2" destOrd="0" parTransId="{2C02C23D-C8E8-496A-8A78-82EB669AB98F}" sibTransId="{34D1B0A2-4EB5-4E0B-A95F-845C4DACB651}"/>
    <dgm:cxn modelId="{19C18DE8-EA59-452A-945E-0BE81B6C73AD}" srcId="{4A42C155-3EFA-4582-8DE5-ED8864A18786}" destId="{C633A712-5718-4059-B411-6774A550B3ED}" srcOrd="0" destOrd="0" parTransId="{B7D7FDDA-A630-4E48-B94F-230FCA6C2135}" sibTransId="{3A1C38DC-43C9-4F72-B7DF-C16942B31AD7}"/>
    <dgm:cxn modelId="{CF529DF5-FDB9-4944-A318-4B777F1699D8}" srcId="{C633A712-5718-4059-B411-6774A550B3ED}" destId="{F47F7191-E345-4714-AFD5-FB064D2DB0E2}" srcOrd="1" destOrd="0" parTransId="{0D70902F-BDC5-47A4-9AE0-6C3B6575EAD1}" sibTransId="{8B7FA321-4270-49D2-A9B3-6DF40E67B509}"/>
    <dgm:cxn modelId="{B23FB1FC-0959-42EA-B427-C5BCF5DEC76A}" srcId="{C46311B0-0307-4531-97CB-91E89F28C3BB}" destId="{8B5845C5-EAF1-4321-AAF3-07FD1DD6FC95}" srcOrd="3" destOrd="0" parTransId="{4451B487-D526-4B88-A0F3-B3C6E9B67528}" sibTransId="{E30A6CB1-ED7B-44A0-B0DF-26E5077E3130}"/>
    <dgm:cxn modelId="{9F2C214F-3FF7-41B1-B127-54BC5DABDFD3}" type="presParOf" srcId="{EE1FA591-44BD-41BB-AA66-AE3A0587A5CA}" destId="{F867E875-9593-4059-8676-0596683E1D75}" srcOrd="0" destOrd="0" presId="urn:microsoft.com/office/officeart/2005/8/layout/list1"/>
    <dgm:cxn modelId="{1AFC2324-E3DE-47ED-96A8-CB1CD6F71993}" type="presParOf" srcId="{F867E875-9593-4059-8676-0596683E1D75}" destId="{848CD40B-174C-45B0-8FFE-7B8D971F338E}" srcOrd="0" destOrd="0" presId="urn:microsoft.com/office/officeart/2005/8/layout/list1"/>
    <dgm:cxn modelId="{FE4C657C-7B7C-4871-BE3C-F75AD7FC7C42}" type="presParOf" srcId="{F867E875-9593-4059-8676-0596683E1D75}" destId="{A353181A-B1C9-4A49-81CF-1ED537B400F3}" srcOrd="1" destOrd="0" presId="urn:microsoft.com/office/officeart/2005/8/layout/list1"/>
    <dgm:cxn modelId="{0B7082FB-8B01-42FD-84E5-5CEEA12326C3}" type="presParOf" srcId="{EE1FA591-44BD-41BB-AA66-AE3A0587A5CA}" destId="{3F8D338C-F649-4EDC-9272-8C7FD2802DFF}" srcOrd="1" destOrd="0" presId="urn:microsoft.com/office/officeart/2005/8/layout/list1"/>
    <dgm:cxn modelId="{3F3FFC87-3259-4F33-839D-FE9721794F11}" type="presParOf" srcId="{EE1FA591-44BD-41BB-AA66-AE3A0587A5CA}" destId="{D1F886FD-0B9C-4BD8-9ED7-26CD9CE6C1A7}" srcOrd="2" destOrd="0" presId="urn:microsoft.com/office/officeart/2005/8/layout/list1"/>
    <dgm:cxn modelId="{C659696B-7F13-4081-9351-23A7EA2F94CE}" type="presParOf" srcId="{EE1FA591-44BD-41BB-AA66-AE3A0587A5CA}" destId="{D79B2ABB-23D8-4F91-8019-7AF743ED1B7B}" srcOrd="3" destOrd="0" presId="urn:microsoft.com/office/officeart/2005/8/layout/list1"/>
    <dgm:cxn modelId="{23F35D43-1DC5-47D5-9281-532A78EFBEB5}" type="presParOf" srcId="{EE1FA591-44BD-41BB-AA66-AE3A0587A5CA}" destId="{F0524BAF-AC8B-44E2-9719-072A8776B812}" srcOrd="4" destOrd="0" presId="urn:microsoft.com/office/officeart/2005/8/layout/list1"/>
    <dgm:cxn modelId="{1B32C9F6-BB0C-4A6F-A709-C465F9DF7BA8}" type="presParOf" srcId="{F0524BAF-AC8B-44E2-9719-072A8776B812}" destId="{4CC08C98-54C8-4642-882F-5A81B4507519}" srcOrd="0" destOrd="0" presId="urn:microsoft.com/office/officeart/2005/8/layout/list1"/>
    <dgm:cxn modelId="{D10B24B5-4991-499C-87EC-66615B5D2B33}" type="presParOf" srcId="{F0524BAF-AC8B-44E2-9719-072A8776B812}" destId="{ECA6A80D-48FB-4FEA-8DE3-FB3FAF0C53A1}" srcOrd="1" destOrd="0" presId="urn:microsoft.com/office/officeart/2005/8/layout/list1"/>
    <dgm:cxn modelId="{8453F633-F2E9-4032-BBCC-BC099592E8B1}" type="presParOf" srcId="{EE1FA591-44BD-41BB-AA66-AE3A0587A5CA}" destId="{BBF6DC42-C0FE-4B7C-974E-C3199BA622EC}" srcOrd="5" destOrd="0" presId="urn:microsoft.com/office/officeart/2005/8/layout/list1"/>
    <dgm:cxn modelId="{CB6DAADB-173F-47FF-9823-8B7A1C80704C}" type="presParOf" srcId="{EE1FA591-44BD-41BB-AA66-AE3A0587A5CA}" destId="{8D154225-66FF-48A4-A76F-D004B7C8D18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6B25911-C630-4927-B7B6-76FA841C1704}" type="doc">
      <dgm:prSet loTypeId="urn:microsoft.com/office/officeart/2005/8/layout/lProcess2" loCatId="list" qsTypeId="urn:microsoft.com/office/officeart/2005/8/quickstyle/simple1" qsCatId="simple" csTypeId="urn:microsoft.com/office/officeart/2005/8/colors/colorful1" csCatId="colorful" phldr="1"/>
      <dgm:spPr/>
      <dgm:t>
        <a:bodyPr/>
        <a:lstStyle/>
        <a:p>
          <a:endParaRPr lang="en-US"/>
        </a:p>
      </dgm:t>
    </dgm:pt>
    <dgm:pt modelId="{4AEA9247-D744-4338-A99B-8808857576D3}">
      <dgm:prSet phldrT="[Text]" phldr="0" custT="1"/>
      <dgm:spPr/>
      <dgm:t>
        <a:bodyPr/>
        <a:lstStyle/>
        <a:p>
          <a:r>
            <a:rPr lang="en-US" sz="4400" dirty="0" err="1"/>
            <a:t>SuperStaff</a:t>
          </a:r>
          <a:endParaRPr lang="en-US" sz="4400" dirty="0"/>
        </a:p>
      </dgm:t>
    </dgm:pt>
    <dgm:pt modelId="{D7365021-675C-456D-BFC1-BAB29FCE9E1D}" type="parTrans" cxnId="{5B362697-25E5-43C2-99DB-C9D3D8513F27}">
      <dgm:prSet/>
      <dgm:spPr/>
      <dgm:t>
        <a:bodyPr/>
        <a:lstStyle/>
        <a:p>
          <a:endParaRPr lang="en-US"/>
        </a:p>
      </dgm:t>
    </dgm:pt>
    <dgm:pt modelId="{0888C540-1DF5-4465-B26A-CA95DAE1F7CD}" type="sibTrans" cxnId="{5B362697-25E5-43C2-99DB-C9D3D8513F27}">
      <dgm:prSet/>
      <dgm:spPr/>
      <dgm:t>
        <a:bodyPr/>
        <a:lstStyle/>
        <a:p>
          <a:endParaRPr lang="en-US"/>
        </a:p>
      </dgm:t>
    </dgm:pt>
    <dgm:pt modelId="{0BC0A6C9-7289-4DF6-9D57-A37561A3A88F}">
      <dgm:prSet phldrT="[Text]" phldr="0" custT="1"/>
      <dgm:spPr/>
      <dgm:t>
        <a:bodyPr/>
        <a:lstStyle/>
        <a:p>
          <a:r>
            <a:rPr lang="en-US" sz="4400" dirty="0"/>
            <a:t>Student Staff</a:t>
          </a:r>
        </a:p>
      </dgm:t>
    </dgm:pt>
    <dgm:pt modelId="{09A8FD71-F7C5-4A77-913A-0D1CA834650D}" type="parTrans" cxnId="{482B315D-06E9-486F-8C36-30C9F3AAEA23}">
      <dgm:prSet/>
      <dgm:spPr/>
      <dgm:t>
        <a:bodyPr/>
        <a:lstStyle/>
        <a:p>
          <a:endParaRPr lang="en-US"/>
        </a:p>
      </dgm:t>
    </dgm:pt>
    <dgm:pt modelId="{8F31E56A-28C9-478C-A43A-A125CA3175B8}" type="sibTrans" cxnId="{482B315D-06E9-486F-8C36-30C9F3AAEA23}">
      <dgm:prSet/>
      <dgm:spPr/>
      <dgm:t>
        <a:bodyPr/>
        <a:lstStyle/>
        <a:p>
          <a:endParaRPr lang="en-US"/>
        </a:p>
      </dgm:t>
    </dgm:pt>
    <dgm:pt modelId="{20FFA118-9B6C-46D7-AA1E-7443854F0422}">
      <dgm:prSet phldrT="[Text]" phldr="0"/>
      <dgm:spPr/>
      <dgm:t>
        <a:bodyPr/>
        <a:lstStyle/>
        <a:p>
          <a:r>
            <a:rPr lang="en-US" dirty="0"/>
            <a:t>We have high student staff retention.</a:t>
          </a:r>
        </a:p>
      </dgm:t>
    </dgm:pt>
    <dgm:pt modelId="{E3F96ABC-26A1-4E71-B6DC-B8B19B4FE4D0}" type="parTrans" cxnId="{D4C75CD7-95F3-4A9D-B9B0-65A1F5A8512F}">
      <dgm:prSet/>
      <dgm:spPr/>
      <dgm:t>
        <a:bodyPr/>
        <a:lstStyle/>
        <a:p>
          <a:endParaRPr lang="en-US"/>
        </a:p>
      </dgm:t>
    </dgm:pt>
    <dgm:pt modelId="{F45B52F2-02D4-427D-B90B-762A61830A1E}" type="sibTrans" cxnId="{D4C75CD7-95F3-4A9D-B9B0-65A1F5A8512F}">
      <dgm:prSet/>
      <dgm:spPr/>
      <dgm:t>
        <a:bodyPr/>
        <a:lstStyle/>
        <a:p>
          <a:endParaRPr lang="en-US"/>
        </a:p>
      </dgm:t>
    </dgm:pt>
    <dgm:pt modelId="{736E4984-BCC7-4AC0-BDEF-4ED1DBA1A192}">
      <dgm:prSet phldrT="[Text]" phldr="0"/>
      <dgm:spPr/>
      <dgm:t>
        <a:bodyPr/>
        <a:lstStyle/>
        <a:p>
          <a:r>
            <a:rPr lang="en-US" dirty="0"/>
            <a:t>We build confident and independent student leadership. </a:t>
          </a:r>
        </a:p>
      </dgm:t>
    </dgm:pt>
    <dgm:pt modelId="{CED470FD-059F-41A2-BFAE-09C3871C063F}" type="parTrans" cxnId="{14AECC09-0D8B-4DD2-8CB5-C5958F6D6652}">
      <dgm:prSet/>
      <dgm:spPr/>
      <dgm:t>
        <a:bodyPr/>
        <a:lstStyle/>
        <a:p>
          <a:endParaRPr lang="en-US"/>
        </a:p>
      </dgm:t>
    </dgm:pt>
    <dgm:pt modelId="{C33F15A9-3081-44B9-BEE8-1C0CB9CB73CA}" type="sibTrans" cxnId="{14AECC09-0D8B-4DD2-8CB5-C5958F6D6652}">
      <dgm:prSet/>
      <dgm:spPr/>
      <dgm:t>
        <a:bodyPr/>
        <a:lstStyle/>
        <a:p>
          <a:endParaRPr lang="en-US"/>
        </a:p>
      </dgm:t>
    </dgm:pt>
    <dgm:pt modelId="{73D5F07E-B5F3-4416-801E-DC94BCDE59A5}">
      <dgm:prSet phldrT="[Text]" phldr="0"/>
      <dgm:spPr/>
      <dgm:t>
        <a:bodyPr/>
        <a:lstStyle/>
        <a:p>
          <a:r>
            <a:rPr lang="en-US" dirty="0"/>
            <a:t>Teams have high compliance with trainings and I-9s.</a:t>
          </a:r>
        </a:p>
      </dgm:t>
    </dgm:pt>
    <dgm:pt modelId="{A8416EFD-2062-44A0-BACE-F48DA5872E13}" type="parTrans" cxnId="{220E0FEB-841B-4705-8CC3-9608D92384B8}">
      <dgm:prSet/>
      <dgm:spPr/>
      <dgm:t>
        <a:bodyPr/>
        <a:lstStyle/>
        <a:p>
          <a:endParaRPr lang="en-US"/>
        </a:p>
      </dgm:t>
    </dgm:pt>
    <dgm:pt modelId="{65E2D065-2BE9-4C4F-9AD2-CB4256081CBC}" type="sibTrans" cxnId="{220E0FEB-841B-4705-8CC3-9608D92384B8}">
      <dgm:prSet/>
      <dgm:spPr/>
      <dgm:t>
        <a:bodyPr/>
        <a:lstStyle/>
        <a:p>
          <a:endParaRPr lang="en-US"/>
        </a:p>
      </dgm:t>
    </dgm:pt>
    <dgm:pt modelId="{80AEB012-5483-4F34-AE9B-159300444D8E}">
      <dgm:prSet phldrT="[Text]" phldr="0"/>
      <dgm:spPr/>
      <dgm:t>
        <a:bodyPr/>
        <a:lstStyle/>
        <a:p>
          <a:r>
            <a:rPr lang="en-US"/>
            <a:t>ProStaff can focus on other tasks — </a:t>
          </a:r>
          <a:br>
            <a:rPr lang="en-US"/>
          </a:br>
          <a:r>
            <a:rPr lang="en-US"/>
            <a:t>they aren’t doing it all!</a:t>
          </a:r>
          <a:endParaRPr lang="en-US" dirty="0"/>
        </a:p>
      </dgm:t>
    </dgm:pt>
    <dgm:pt modelId="{206A9B83-1874-4B0A-A76D-173A8C1E4708}" type="parTrans" cxnId="{D8CD07FA-416B-40FB-B063-51AF174CCF9A}">
      <dgm:prSet/>
      <dgm:spPr/>
      <dgm:t>
        <a:bodyPr/>
        <a:lstStyle/>
        <a:p>
          <a:endParaRPr lang="en-US"/>
        </a:p>
      </dgm:t>
    </dgm:pt>
    <dgm:pt modelId="{8B3B198D-EB7C-45BE-AD70-96C878F8CCE2}" type="sibTrans" cxnId="{D8CD07FA-416B-40FB-B063-51AF174CCF9A}">
      <dgm:prSet/>
      <dgm:spPr/>
      <dgm:t>
        <a:bodyPr/>
        <a:lstStyle/>
        <a:p>
          <a:endParaRPr lang="en-US"/>
        </a:p>
      </dgm:t>
    </dgm:pt>
    <dgm:pt modelId="{28209F16-4E23-4E32-87CD-2EB05FDA4E78}">
      <dgm:prSet phldrT="[Text]" phldr="0"/>
      <dgm:spPr/>
      <dgm:t>
        <a:bodyPr/>
        <a:lstStyle/>
        <a:p>
          <a:r>
            <a:rPr lang="en-US" dirty="0"/>
            <a:t>We recruit all kinds of students from campus, including athletes and majors from each college.</a:t>
          </a:r>
        </a:p>
      </dgm:t>
    </dgm:pt>
    <dgm:pt modelId="{E7873BD9-A894-4659-9162-8EED9C3EFBAD}" type="parTrans" cxnId="{AA7650B2-6356-478D-ADD4-F4574E38D435}">
      <dgm:prSet/>
      <dgm:spPr/>
      <dgm:t>
        <a:bodyPr/>
        <a:lstStyle/>
        <a:p>
          <a:endParaRPr lang="en-US"/>
        </a:p>
      </dgm:t>
    </dgm:pt>
    <dgm:pt modelId="{224FB85C-A5F0-473A-8BDA-2EADB4467127}" type="sibTrans" cxnId="{AA7650B2-6356-478D-ADD4-F4574E38D435}">
      <dgm:prSet/>
      <dgm:spPr/>
      <dgm:t>
        <a:bodyPr/>
        <a:lstStyle/>
        <a:p>
          <a:endParaRPr lang="en-US"/>
        </a:p>
      </dgm:t>
    </dgm:pt>
    <dgm:pt modelId="{5BD53317-DC36-401F-A00C-442F8AC08A3B}">
      <dgm:prSet phldrT="[Text]" phldr="0"/>
      <dgm:spPr/>
      <dgm:t>
        <a:bodyPr/>
        <a:lstStyle/>
        <a:p>
          <a:r>
            <a:rPr lang="en-US"/>
            <a:t>Our teams are full of high achievers!</a:t>
          </a:r>
          <a:endParaRPr lang="en-US" dirty="0"/>
        </a:p>
      </dgm:t>
    </dgm:pt>
    <dgm:pt modelId="{3C14CEFD-F438-4B6A-A0BC-9746C368C9B3}" type="parTrans" cxnId="{FA250D3C-4E05-48FD-967B-7AECB4204EFF}">
      <dgm:prSet/>
      <dgm:spPr/>
      <dgm:t>
        <a:bodyPr/>
        <a:lstStyle/>
        <a:p>
          <a:endParaRPr lang="en-US"/>
        </a:p>
      </dgm:t>
    </dgm:pt>
    <dgm:pt modelId="{636987E4-749B-4DF8-9CEC-D3A45A8643FE}" type="sibTrans" cxnId="{FA250D3C-4E05-48FD-967B-7AECB4204EFF}">
      <dgm:prSet/>
      <dgm:spPr/>
      <dgm:t>
        <a:bodyPr/>
        <a:lstStyle/>
        <a:p>
          <a:endParaRPr lang="en-US"/>
        </a:p>
      </dgm:t>
    </dgm:pt>
    <dgm:pt modelId="{16485540-7464-4B32-9EBA-76261F779B19}" type="pres">
      <dgm:prSet presAssocID="{76B25911-C630-4927-B7B6-76FA841C1704}" presName="theList" presStyleCnt="0">
        <dgm:presLayoutVars>
          <dgm:dir/>
          <dgm:animLvl val="lvl"/>
          <dgm:resizeHandles val="exact"/>
        </dgm:presLayoutVars>
      </dgm:prSet>
      <dgm:spPr/>
    </dgm:pt>
    <dgm:pt modelId="{2A279AE1-A4EE-46B6-A683-084BCE1B1BA5}" type="pres">
      <dgm:prSet presAssocID="{4AEA9247-D744-4338-A99B-8808857576D3}" presName="compNode" presStyleCnt="0"/>
      <dgm:spPr/>
    </dgm:pt>
    <dgm:pt modelId="{ACFBDAD2-0236-4F6D-A059-A80FD2792085}" type="pres">
      <dgm:prSet presAssocID="{4AEA9247-D744-4338-A99B-8808857576D3}" presName="aNode" presStyleLbl="bgShp" presStyleIdx="0" presStyleCnt="2" custLinFactNeighborX="-36763" custLinFactNeighborY="-2390"/>
      <dgm:spPr/>
    </dgm:pt>
    <dgm:pt modelId="{0897BF77-CFBB-4347-AA64-27535E36A372}" type="pres">
      <dgm:prSet presAssocID="{4AEA9247-D744-4338-A99B-8808857576D3}" presName="textNode" presStyleLbl="bgShp" presStyleIdx="0" presStyleCnt="2"/>
      <dgm:spPr/>
    </dgm:pt>
    <dgm:pt modelId="{7A2F121B-81DA-4AA9-8642-108B9DDDD0B7}" type="pres">
      <dgm:prSet presAssocID="{4AEA9247-D744-4338-A99B-8808857576D3}" presName="compChildNode" presStyleCnt="0"/>
      <dgm:spPr/>
    </dgm:pt>
    <dgm:pt modelId="{ABAC07CE-A7B5-44AA-9C02-7F47495A7A68}" type="pres">
      <dgm:prSet presAssocID="{4AEA9247-D744-4338-A99B-8808857576D3}" presName="theInnerList" presStyleCnt="0"/>
      <dgm:spPr/>
    </dgm:pt>
    <dgm:pt modelId="{823E5955-5C41-4A8A-A104-9E2E71657587}" type="pres">
      <dgm:prSet presAssocID="{736E4984-BCC7-4AC0-BDEF-4ED1DBA1A192}" presName="childNode" presStyleLbl="node1" presStyleIdx="0" presStyleCnt="6">
        <dgm:presLayoutVars>
          <dgm:bulletEnabled val="1"/>
        </dgm:presLayoutVars>
      </dgm:prSet>
      <dgm:spPr/>
    </dgm:pt>
    <dgm:pt modelId="{DD6FB0CF-ABBA-4A48-AD6A-4841F517712C}" type="pres">
      <dgm:prSet presAssocID="{736E4984-BCC7-4AC0-BDEF-4ED1DBA1A192}" presName="aSpace2" presStyleCnt="0"/>
      <dgm:spPr/>
    </dgm:pt>
    <dgm:pt modelId="{108F47FB-B077-4C1C-BB52-13AA81D76B02}" type="pres">
      <dgm:prSet presAssocID="{73D5F07E-B5F3-4416-801E-DC94BCDE59A5}" presName="childNode" presStyleLbl="node1" presStyleIdx="1" presStyleCnt="6">
        <dgm:presLayoutVars>
          <dgm:bulletEnabled val="1"/>
        </dgm:presLayoutVars>
      </dgm:prSet>
      <dgm:spPr/>
    </dgm:pt>
    <dgm:pt modelId="{2CB5B93A-1087-413A-920F-D48BC372B042}" type="pres">
      <dgm:prSet presAssocID="{73D5F07E-B5F3-4416-801E-DC94BCDE59A5}" presName="aSpace2" presStyleCnt="0"/>
      <dgm:spPr/>
    </dgm:pt>
    <dgm:pt modelId="{A9979AAB-B825-4706-9EEA-821EF14DD628}" type="pres">
      <dgm:prSet presAssocID="{80AEB012-5483-4F34-AE9B-159300444D8E}" presName="childNode" presStyleLbl="node1" presStyleIdx="2" presStyleCnt="6">
        <dgm:presLayoutVars>
          <dgm:bulletEnabled val="1"/>
        </dgm:presLayoutVars>
      </dgm:prSet>
      <dgm:spPr/>
    </dgm:pt>
    <dgm:pt modelId="{CE405001-DC7B-4E46-ACC2-C97085F55633}" type="pres">
      <dgm:prSet presAssocID="{4AEA9247-D744-4338-A99B-8808857576D3}" presName="aSpace" presStyleCnt="0"/>
      <dgm:spPr/>
    </dgm:pt>
    <dgm:pt modelId="{3CAC2E22-48C5-4A16-808A-37061AC20CD3}" type="pres">
      <dgm:prSet presAssocID="{0BC0A6C9-7289-4DF6-9D57-A37561A3A88F}" presName="compNode" presStyleCnt="0"/>
      <dgm:spPr/>
    </dgm:pt>
    <dgm:pt modelId="{22A5DE39-7EC5-4E56-9CF9-551BBED39299}" type="pres">
      <dgm:prSet presAssocID="{0BC0A6C9-7289-4DF6-9D57-A37561A3A88F}" presName="aNode" presStyleLbl="bgShp" presStyleIdx="1" presStyleCnt="2"/>
      <dgm:spPr/>
    </dgm:pt>
    <dgm:pt modelId="{38F0AE22-3521-4CE0-91B4-451242BB60A3}" type="pres">
      <dgm:prSet presAssocID="{0BC0A6C9-7289-4DF6-9D57-A37561A3A88F}" presName="textNode" presStyleLbl="bgShp" presStyleIdx="1" presStyleCnt="2"/>
      <dgm:spPr/>
    </dgm:pt>
    <dgm:pt modelId="{8725DE19-3712-417C-B297-72628EE80110}" type="pres">
      <dgm:prSet presAssocID="{0BC0A6C9-7289-4DF6-9D57-A37561A3A88F}" presName="compChildNode" presStyleCnt="0"/>
      <dgm:spPr/>
    </dgm:pt>
    <dgm:pt modelId="{A4F52005-7393-4C78-9F41-6803426217F0}" type="pres">
      <dgm:prSet presAssocID="{0BC0A6C9-7289-4DF6-9D57-A37561A3A88F}" presName="theInnerList" presStyleCnt="0"/>
      <dgm:spPr/>
    </dgm:pt>
    <dgm:pt modelId="{00A14DBB-C167-4149-BEAA-4191F7F3BF5F}" type="pres">
      <dgm:prSet presAssocID="{20FFA118-9B6C-46D7-AA1E-7443854F0422}" presName="childNode" presStyleLbl="node1" presStyleIdx="3" presStyleCnt="6">
        <dgm:presLayoutVars>
          <dgm:bulletEnabled val="1"/>
        </dgm:presLayoutVars>
      </dgm:prSet>
      <dgm:spPr/>
    </dgm:pt>
    <dgm:pt modelId="{C8C3A07D-36F3-4A50-8D01-E1A7FD3E38FA}" type="pres">
      <dgm:prSet presAssocID="{20FFA118-9B6C-46D7-AA1E-7443854F0422}" presName="aSpace2" presStyleCnt="0"/>
      <dgm:spPr/>
    </dgm:pt>
    <dgm:pt modelId="{261D0606-D602-4E91-A1A6-61CFF674AD38}" type="pres">
      <dgm:prSet presAssocID="{28209F16-4E23-4E32-87CD-2EB05FDA4E78}" presName="childNode" presStyleLbl="node1" presStyleIdx="4" presStyleCnt="6">
        <dgm:presLayoutVars>
          <dgm:bulletEnabled val="1"/>
        </dgm:presLayoutVars>
      </dgm:prSet>
      <dgm:spPr/>
    </dgm:pt>
    <dgm:pt modelId="{8DC36FCE-33E7-4878-A11D-46FB4AC099AC}" type="pres">
      <dgm:prSet presAssocID="{28209F16-4E23-4E32-87CD-2EB05FDA4E78}" presName="aSpace2" presStyleCnt="0"/>
      <dgm:spPr/>
    </dgm:pt>
    <dgm:pt modelId="{41B9C5CF-C09E-449B-AB46-D8358A11DE91}" type="pres">
      <dgm:prSet presAssocID="{5BD53317-DC36-401F-A00C-442F8AC08A3B}" presName="childNode" presStyleLbl="node1" presStyleIdx="5" presStyleCnt="6">
        <dgm:presLayoutVars>
          <dgm:bulletEnabled val="1"/>
        </dgm:presLayoutVars>
      </dgm:prSet>
      <dgm:spPr/>
    </dgm:pt>
  </dgm:ptLst>
  <dgm:cxnLst>
    <dgm:cxn modelId="{14AECC09-0D8B-4DD2-8CB5-C5958F6D6652}" srcId="{4AEA9247-D744-4338-A99B-8808857576D3}" destId="{736E4984-BCC7-4AC0-BDEF-4ED1DBA1A192}" srcOrd="0" destOrd="0" parTransId="{CED470FD-059F-41A2-BFAE-09C3871C063F}" sibTransId="{C33F15A9-3081-44B9-BEE8-1C0CB9CB73CA}"/>
    <dgm:cxn modelId="{FA250D3C-4E05-48FD-967B-7AECB4204EFF}" srcId="{0BC0A6C9-7289-4DF6-9D57-A37561A3A88F}" destId="{5BD53317-DC36-401F-A00C-442F8AC08A3B}" srcOrd="2" destOrd="0" parTransId="{3C14CEFD-F438-4B6A-A0BC-9746C368C9B3}" sibTransId="{636987E4-749B-4DF8-9CEC-D3A45A8643FE}"/>
    <dgm:cxn modelId="{482B315D-06E9-486F-8C36-30C9F3AAEA23}" srcId="{76B25911-C630-4927-B7B6-76FA841C1704}" destId="{0BC0A6C9-7289-4DF6-9D57-A37561A3A88F}" srcOrd="1" destOrd="0" parTransId="{09A8FD71-F7C5-4A77-913A-0D1CA834650D}" sibTransId="{8F31E56A-28C9-478C-A43A-A125CA3175B8}"/>
    <dgm:cxn modelId="{BA9DE445-6EA0-424A-A9C1-E26BA02F8CCA}" type="presOf" srcId="{736E4984-BCC7-4AC0-BDEF-4ED1DBA1A192}" destId="{823E5955-5C41-4A8A-A104-9E2E71657587}" srcOrd="0" destOrd="0" presId="urn:microsoft.com/office/officeart/2005/8/layout/lProcess2"/>
    <dgm:cxn modelId="{2CDDDB6D-D933-481C-9A73-49A38F293152}" type="presOf" srcId="{0BC0A6C9-7289-4DF6-9D57-A37561A3A88F}" destId="{38F0AE22-3521-4CE0-91B4-451242BB60A3}" srcOrd="1" destOrd="0" presId="urn:microsoft.com/office/officeart/2005/8/layout/lProcess2"/>
    <dgm:cxn modelId="{F5772B57-FF4C-4CE7-85E2-8D5567C1A0F5}" type="presOf" srcId="{73D5F07E-B5F3-4416-801E-DC94BCDE59A5}" destId="{108F47FB-B077-4C1C-BB52-13AA81D76B02}" srcOrd="0" destOrd="0" presId="urn:microsoft.com/office/officeart/2005/8/layout/lProcess2"/>
    <dgm:cxn modelId="{4382C87D-7471-4901-AFCC-00DCA1DCA8BB}" type="presOf" srcId="{20FFA118-9B6C-46D7-AA1E-7443854F0422}" destId="{00A14DBB-C167-4149-BEAA-4191F7F3BF5F}" srcOrd="0" destOrd="0" presId="urn:microsoft.com/office/officeart/2005/8/layout/lProcess2"/>
    <dgm:cxn modelId="{F9E7F794-9D15-468D-B91E-9FF7D5E12D8B}" type="presOf" srcId="{5BD53317-DC36-401F-A00C-442F8AC08A3B}" destId="{41B9C5CF-C09E-449B-AB46-D8358A11DE91}" srcOrd="0" destOrd="0" presId="urn:microsoft.com/office/officeart/2005/8/layout/lProcess2"/>
    <dgm:cxn modelId="{5B362697-25E5-43C2-99DB-C9D3D8513F27}" srcId="{76B25911-C630-4927-B7B6-76FA841C1704}" destId="{4AEA9247-D744-4338-A99B-8808857576D3}" srcOrd="0" destOrd="0" parTransId="{D7365021-675C-456D-BFC1-BAB29FCE9E1D}" sibTransId="{0888C540-1DF5-4465-B26A-CA95DAE1F7CD}"/>
    <dgm:cxn modelId="{EC5BF59C-BD45-4DE7-85C5-94C21ECFBD09}" type="presOf" srcId="{4AEA9247-D744-4338-A99B-8808857576D3}" destId="{ACFBDAD2-0236-4F6D-A059-A80FD2792085}" srcOrd="0" destOrd="0" presId="urn:microsoft.com/office/officeart/2005/8/layout/lProcess2"/>
    <dgm:cxn modelId="{E6AA9F9E-285C-4818-9505-C5F9A4886670}" type="presOf" srcId="{76B25911-C630-4927-B7B6-76FA841C1704}" destId="{16485540-7464-4B32-9EBA-76261F779B19}" srcOrd="0" destOrd="0" presId="urn:microsoft.com/office/officeart/2005/8/layout/lProcess2"/>
    <dgm:cxn modelId="{340ECA9F-0C76-46A1-8E3B-384DBD13D0B6}" type="presOf" srcId="{4AEA9247-D744-4338-A99B-8808857576D3}" destId="{0897BF77-CFBB-4347-AA64-27535E36A372}" srcOrd="1" destOrd="0" presId="urn:microsoft.com/office/officeart/2005/8/layout/lProcess2"/>
    <dgm:cxn modelId="{96C322AD-0723-424A-A3AB-538DD0519ABC}" type="presOf" srcId="{0BC0A6C9-7289-4DF6-9D57-A37561A3A88F}" destId="{22A5DE39-7EC5-4E56-9CF9-551BBED39299}" srcOrd="0" destOrd="0" presId="urn:microsoft.com/office/officeart/2005/8/layout/lProcess2"/>
    <dgm:cxn modelId="{AA7650B2-6356-478D-ADD4-F4574E38D435}" srcId="{0BC0A6C9-7289-4DF6-9D57-A37561A3A88F}" destId="{28209F16-4E23-4E32-87CD-2EB05FDA4E78}" srcOrd="1" destOrd="0" parTransId="{E7873BD9-A894-4659-9162-8EED9C3EFBAD}" sibTransId="{224FB85C-A5F0-473A-8BDA-2EADB4467127}"/>
    <dgm:cxn modelId="{4894B1BD-D738-428B-8BD5-8C8D4C3BB884}" type="presOf" srcId="{80AEB012-5483-4F34-AE9B-159300444D8E}" destId="{A9979AAB-B825-4706-9EEA-821EF14DD628}" srcOrd="0" destOrd="0" presId="urn:microsoft.com/office/officeart/2005/8/layout/lProcess2"/>
    <dgm:cxn modelId="{D4C75CD7-95F3-4A9D-B9B0-65A1F5A8512F}" srcId="{0BC0A6C9-7289-4DF6-9D57-A37561A3A88F}" destId="{20FFA118-9B6C-46D7-AA1E-7443854F0422}" srcOrd="0" destOrd="0" parTransId="{E3F96ABC-26A1-4E71-B6DC-B8B19B4FE4D0}" sibTransId="{F45B52F2-02D4-427D-B90B-762A61830A1E}"/>
    <dgm:cxn modelId="{FFC003D9-6CBA-4985-BB83-01A78C025039}" type="presOf" srcId="{28209F16-4E23-4E32-87CD-2EB05FDA4E78}" destId="{261D0606-D602-4E91-A1A6-61CFF674AD38}" srcOrd="0" destOrd="0" presId="urn:microsoft.com/office/officeart/2005/8/layout/lProcess2"/>
    <dgm:cxn modelId="{220E0FEB-841B-4705-8CC3-9608D92384B8}" srcId="{4AEA9247-D744-4338-A99B-8808857576D3}" destId="{73D5F07E-B5F3-4416-801E-DC94BCDE59A5}" srcOrd="1" destOrd="0" parTransId="{A8416EFD-2062-44A0-BACE-F48DA5872E13}" sibTransId="{65E2D065-2BE9-4C4F-9AD2-CB4256081CBC}"/>
    <dgm:cxn modelId="{D8CD07FA-416B-40FB-B063-51AF174CCF9A}" srcId="{4AEA9247-D744-4338-A99B-8808857576D3}" destId="{80AEB012-5483-4F34-AE9B-159300444D8E}" srcOrd="2" destOrd="0" parTransId="{206A9B83-1874-4B0A-A76D-173A8C1E4708}" sibTransId="{8B3B198D-EB7C-45BE-AD70-96C878F8CCE2}"/>
    <dgm:cxn modelId="{FFF9FA33-D18D-4CCF-9F61-7EAD7C53620F}" type="presParOf" srcId="{16485540-7464-4B32-9EBA-76261F779B19}" destId="{2A279AE1-A4EE-46B6-A683-084BCE1B1BA5}" srcOrd="0" destOrd="0" presId="urn:microsoft.com/office/officeart/2005/8/layout/lProcess2"/>
    <dgm:cxn modelId="{73B50D09-0D9B-4475-A45D-CD8607B05185}" type="presParOf" srcId="{2A279AE1-A4EE-46B6-A683-084BCE1B1BA5}" destId="{ACFBDAD2-0236-4F6D-A059-A80FD2792085}" srcOrd="0" destOrd="0" presId="urn:microsoft.com/office/officeart/2005/8/layout/lProcess2"/>
    <dgm:cxn modelId="{5F96C007-C114-4AC8-AF5B-279190EFACEF}" type="presParOf" srcId="{2A279AE1-A4EE-46B6-A683-084BCE1B1BA5}" destId="{0897BF77-CFBB-4347-AA64-27535E36A372}" srcOrd="1" destOrd="0" presId="urn:microsoft.com/office/officeart/2005/8/layout/lProcess2"/>
    <dgm:cxn modelId="{91DB4716-D941-468F-AC9E-846715B87592}" type="presParOf" srcId="{2A279AE1-A4EE-46B6-A683-084BCE1B1BA5}" destId="{7A2F121B-81DA-4AA9-8642-108B9DDDD0B7}" srcOrd="2" destOrd="0" presId="urn:microsoft.com/office/officeart/2005/8/layout/lProcess2"/>
    <dgm:cxn modelId="{89034E81-EC45-4B0B-94A9-C10C4BA8D79F}" type="presParOf" srcId="{7A2F121B-81DA-4AA9-8642-108B9DDDD0B7}" destId="{ABAC07CE-A7B5-44AA-9C02-7F47495A7A68}" srcOrd="0" destOrd="0" presId="urn:microsoft.com/office/officeart/2005/8/layout/lProcess2"/>
    <dgm:cxn modelId="{F41CA605-3DD0-4437-9D20-3B70F71EC6BC}" type="presParOf" srcId="{ABAC07CE-A7B5-44AA-9C02-7F47495A7A68}" destId="{823E5955-5C41-4A8A-A104-9E2E71657587}" srcOrd="0" destOrd="0" presId="urn:microsoft.com/office/officeart/2005/8/layout/lProcess2"/>
    <dgm:cxn modelId="{29E69D24-9DD0-47AD-A5FA-0FA636C55FBB}" type="presParOf" srcId="{ABAC07CE-A7B5-44AA-9C02-7F47495A7A68}" destId="{DD6FB0CF-ABBA-4A48-AD6A-4841F517712C}" srcOrd="1" destOrd="0" presId="urn:microsoft.com/office/officeart/2005/8/layout/lProcess2"/>
    <dgm:cxn modelId="{ADFEEACF-12DA-468D-991D-B5CD447B7D70}" type="presParOf" srcId="{ABAC07CE-A7B5-44AA-9C02-7F47495A7A68}" destId="{108F47FB-B077-4C1C-BB52-13AA81D76B02}" srcOrd="2" destOrd="0" presId="urn:microsoft.com/office/officeart/2005/8/layout/lProcess2"/>
    <dgm:cxn modelId="{1564F545-B909-4D49-9AA9-C631263F5A82}" type="presParOf" srcId="{ABAC07CE-A7B5-44AA-9C02-7F47495A7A68}" destId="{2CB5B93A-1087-413A-920F-D48BC372B042}" srcOrd="3" destOrd="0" presId="urn:microsoft.com/office/officeart/2005/8/layout/lProcess2"/>
    <dgm:cxn modelId="{4501FC86-C064-4171-AE64-84868A6322DA}" type="presParOf" srcId="{ABAC07CE-A7B5-44AA-9C02-7F47495A7A68}" destId="{A9979AAB-B825-4706-9EEA-821EF14DD628}" srcOrd="4" destOrd="0" presId="urn:microsoft.com/office/officeart/2005/8/layout/lProcess2"/>
    <dgm:cxn modelId="{F9EC81FE-CDF7-43E6-BE34-5273FAD5D572}" type="presParOf" srcId="{16485540-7464-4B32-9EBA-76261F779B19}" destId="{CE405001-DC7B-4E46-ACC2-C97085F55633}" srcOrd="1" destOrd="0" presId="urn:microsoft.com/office/officeart/2005/8/layout/lProcess2"/>
    <dgm:cxn modelId="{942922F8-0036-42B0-B451-733A225EAAEC}" type="presParOf" srcId="{16485540-7464-4B32-9EBA-76261F779B19}" destId="{3CAC2E22-48C5-4A16-808A-37061AC20CD3}" srcOrd="2" destOrd="0" presId="urn:microsoft.com/office/officeart/2005/8/layout/lProcess2"/>
    <dgm:cxn modelId="{9A7F3F18-59CC-48E3-8933-B9A5CC776576}" type="presParOf" srcId="{3CAC2E22-48C5-4A16-808A-37061AC20CD3}" destId="{22A5DE39-7EC5-4E56-9CF9-551BBED39299}" srcOrd="0" destOrd="0" presId="urn:microsoft.com/office/officeart/2005/8/layout/lProcess2"/>
    <dgm:cxn modelId="{06B59726-DFC5-46EF-BAE8-6EE94CEC90D8}" type="presParOf" srcId="{3CAC2E22-48C5-4A16-808A-37061AC20CD3}" destId="{38F0AE22-3521-4CE0-91B4-451242BB60A3}" srcOrd="1" destOrd="0" presId="urn:microsoft.com/office/officeart/2005/8/layout/lProcess2"/>
    <dgm:cxn modelId="{7357EC2C-40F4-49BC-921E-B841B4A09D6F}" type="presParOf" srcId="{3CAC2E22-48C5-4A16-808A-37061AC20CD3}" destId="{8725DE19-3712-417C-B297-72628EE80110}" srcOrd="2" destOrd="0" presId="urn:microsoft.com/office/officeart/2005/8/layout/lProcess2"/>
    <dgm:cxn modelId="{4A472E88-A316-43E2-AA92-7A24EF8220DE}" type="presParOf" srcId="{8725DE19-3712-417C-B297-72628EE80110}" destId="{A4F52005-7393-4C78-9F41-6803426217F0}" srcOrd="0" destOrd="0" presId="urn:microsoft.com/office/officeart/2005/8/layout/lProcess2"/>
    <dgm:cxn modelId="{AC851DD2-BA72-469B-B897-387FB5367F1E}" type="presParOf" srcId="{A4F52005-7393-4C78-9F41-6803426217F0}" destId="{00A14DBB-C167-4149-BEAA-4191F7F3BF5F}" srcOrd="0" destOrd="0" presId="urn:microsoft.com/office/officeart/2005/8/layout/lProcess2"/>
    <dgm:cxn modelId="{1BE45130-268D-4A59-A383-39433059DEB3}" type="presParOf" srcId="{A4F52005-7393-4C78-9F41-6803426217F0}" destId="{C8C3A07D-36F3-4A50-8D01-E1A7FD3E38FA}" srcOrd="1" destOrd="0" presId="urn:microsoft.com/office/officeart/2005/8/layout/lProcess2"/>
    <dgm:cxn modelId="{24082ECC-8CDE-42F9-A2D8-C45F5A5C9306}" type="presParOf" srcId="{A4F52005-7393-4C78-9F41-6803426217F0}" destId="{261D0606-D602-4E91-A1A6-61CFF674AD38}" srcOrd="2" destOrd="0" presId="urn:microsoft.com/office/officeart/2005/8/layout/lProcess2"/>
    <dgm:cxn modelId="{E806866A-5709-4346-ABFC-C0BB5721E983}" type="presParOf" srcId="{A4F52005-7393-4C78-9F41-6803426217F0}" destId="{8DC36FCE-33E7-4878-A11D-46FB4AC099AC}" srcOrd="3" destOrd="0" presId="urn:microsoft.com/office/officeart/2005/8/layout/lProcess2"/>
    <dgm:cxn modelId="{40931895-FF2C-49E9-9A96-E99C3D03A226}" type="presParOf" srcId="{A4F52005-7393-4C78-9F41-6803426217F0}" destId="{41B9C5CF-C09E-449B-AB46-D8358A11DE91}"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0CB46B-A99C-4735-AD6C-8CB618D55D27}" type="doc">
      <dgm:prSet loTypeId="urn:microsoft.com/office/officeart/2005/8/layout/gear1" loCatId="relationship" qsTypeId="urn:microsoft.com/office/officeart/2005/8/quickstyle/simple1" qsCatId="simple" csTypeId="urn:microsoft.com/office/officeart/2005/8/colors/colorful1" csCatId="colorful" phldr="1"/>
      <dgm:spPr/>
      <dgm:t>
        <a:bodyPr/>
        <a:lstStyle/>
        <a:p>
          <a:endParaRPr lang="en-US"/>
        </a:p>
      </dgm:t>
    </dgm:pt>
    <dgm:pt modelId="{D78200E8-BE25-4502-AF18-79ADCDA7994F}">
      <dgm:prSet phldrT="[Text]" phldr="0"/>
      <dgm:spPr/>
      <dgm:t>
        <a:bodyPr/>
        <a:lstStyle/>
        <a:p>
          <a:r>
            <a:rPr lang="en-US" dirty="0"/>
            <a:t>Posting &amp; Selection</a:t>
          </a:r>
        </a:p>
      </dgm:t>
    </dgm:pt>
    <dgm:pt modelId="{BF5CDE75-B7EC-4E48-91A5-A83AC030D146}" type="parTrans" cxnId="{BB5A4F34-165B-4668-9C29-F81BD4E3BE41}">
      <dgm:prSet/>
      <dgm:spPr/>
      <dgm:t>
        <a:bodyPr/>
        <a:lstStyle/>
        <a:p>
          <a:endParaRPr lang="en-US"/>
        </a:p>
      </dgm:t>
    </dgm:pt>
    <dgm:pt modelId="{516ECD36-2E6E-43D4-914B-00D94D9C2DF3}" type="sibTrans" cxnId="{BB5A4F34-165B-4668-9C29-F81BD4E3BE41}">
      <dgm:prSet/>
      <dgm:spPr/>
      <dgm:t>
        <a:bodyPr/>
        <a:lstStyle/>
        <a:p>
          <a:endParaRPr lang="en-US"/>
        </a:p>
      </dgm:t>
    </dgm:pt>
    <dgm:pt modelId="{BA5A8B76-9F99-43D0-8671-0D71987C7E0C}">
      <dgm:prSet phldrT="[Text]" phldr="0"/>
      <dgm:spPr/>
      <dgm:t>
        <a:bodyPr/>
        <a:lstStyle/>
        <a:p>
          <a:r>
            <a:rPr lang="en-US" dirty="0"/>
            <a:t>Processing</a:t>
          </a:r>
        </a:p>
      </dgm:t>
    </dgm:pt>
    <dgm:pt modelId="{6B9502B8-0904-49EE-BB23-DBD6D2E8DB6A}" type="parTrans" cxnId="{F8401C2B-BC6B-40D6-A177-6033C765763B}">
      <dgm:prSet/>
      <dgm:spPr/>
      <dgm:t>
        <a:bodyPr/>
        <a:lstStyle/>
        <a:p>
          <a:endParaRPr lang="en-US"/>
        </a:p>
      </dgm:t>
    </dgm:pt>
    <dgm:pt modelId="{CE9618FB-B9AC-42F3-A2F4-04C8BDB31222}" type="sibTrans" cxnId="{F8401C2B-BC6B-40D6-A177-6033C765763B}">
      <dgm:prSet/>
      <dgm:spPr/>
      <dgm:t>
        <a:bodyPr/>
        <a:lstStyle/>
        <a:p>
          <a:endParaRPr lang="en-US"/>
        </a:p>
      </dgm:t>
    </dgm:pt>
    <dgm:pt modelId="{C58045AB-B089-46FF-8E02-CBB722F061F1}">
      <dgm:prSet phldrT="[Text]" phldr="0"/>
      <dgm:spPr/>
      <dgm:t>
        <a:bodyPr/>
        <a:lstStyle/>
        <a:p>
          <a:r>
            <a:rPr lang="en-US" dirty="0"/>
            <a:t>Position Start</a:t>
          </a:r>
        </a:p>
      </dgm:t>
    </dgm:pt>
    <dgm:pt modelId="{00AD31C1-705D-44AD-AEE8-7B5719020F16}" type="parTrans" cxnId="{02256038-11FF-4B88-870C-922EDA22F5D2}">
      <dgm:prSet/>
      <dgm:spPr/>
      <dgm:t>
        <a:bodyPr/>
        <a:lstStyle/>
        <a:p>
          <a:endParaRPr lang="en-US"/>
        </a:p>
      </dgm:t>
    </dgm:pt>
    <dgm:pt modelId="{F40225C9-C70E-4D8B-81AE-B9B3BE22F142}" type="sibTrans" cxnId="{02256038-11FF-4B88-870C-922EDA22F5D2}">
      <dgm:prSet/>
      <dgm:spPr/>
      <dgm:t>
        <a:bodyPr/>
        <a:lstStyle/>
        <a:p>
          <a:endParaRPr lang="en-US"/>
        </a:p>
      </dgm:t>
    </dgm:pt>
    <dgm:pt modelId="{2366DEC7-F50B-4978-9D97-C21BC74786F6}" type="pres">
      <dgm:prSet presAssocID="{4A0CB46B-A99C-4735-AD6C-8CB618D55D27}" presName="composite" presStyleCnt="0">
        <dgm:presLayoutVars>
          <dgm:chMax val="3"/>
          <dgm:animLvl val="lvl"/>
          <dgm:resizeHandles val="exact"/>
        </dgm:presLayoutVars>
      </dgm:prSet>
      <dgm:spPr/>
    </dgm:pt>
    <dgm:pt modelId="{571A9003-A65F-49B1-A6FC-5938BD9603CF}" type="pres">
      <dgm:prSet presAssocID="{D78200E8-BE25-4502-AF18-79ADCDA7994F}" presName="gear1" presStyleLbl="node1" presStyleIdx="0" presStyleCnt="3">
        <dgm:presLayoutVars>
          <dgm:chMax val="1"/>
          <dgm:bulletEnabled val="1"/>
        </dgm:presLayoutVars>
      </dgm:prSet>
      <dgm:spPr/>
    </dgm:pt>
    <dgm:pt modelId="{293306EE-176D-419B-8BF6-7AFE4BA3633B}" type="pres">
      <dgm:prSet presAssocID="{D78200E8-BE25-4502-AF18-79ADCDA7994F}" presName="gear1srcNode" presStyleLbl="node1" presStyleIdx="0" presStyleCnt="3"/>
      <dgm:spPr/>
    </dgm:pt>
    <dgm:pt modelId="{30B20898-7B41-489B-AED8-26E32E82CBFF}" type="pres">
      <dgm:prSet presAssocID="{D78200E8-BE25-4502-AF18-79ADCDA7994F}" presName="gear1dstNode" presStyleLbl="node1" presStyleIdx="0" presStyleCnt="3"/>
      <dgm:spPr/>
    </dgm:pt>
    <dgm:pt modelId="{BC49ADAD-3CAF-4F92-9D92-3D268AECC03C}" type="pres">
      <dgm:prSet presAssocID="{BA5A8B76-9F99-43D0-8671-0D71987C7E0C}" presName="gear2" presStyleLbl="node1" presStyleIdx="1" presStyleCnt="3">
        <dgm:presLayoutVars>
          <dgm:chMax val="1"/>
          <dgm:bulletEnabled val="1"/>
        </dgm:presLayoutVars>
      </dgm:prSet>
      <dgm:spPr/>
    </dgm:pt>
    <dgm:pt modelId="{B5A97B20-1F90-4507-BB49-C717CBB6069C}" type="pres">
      <dgm:prSet presAssocID="{BA5A8B76-9F99-43D0-8671-0D71987C7E0C}" presName="gear2srcNode" presStyleLbl="node1" presStyleIdx="1" presStyleCnt="3"/>
      <dgm:spPr/>
    </dgm:pt>
    <dgm:pt modelId="{D60B254D-4B09-46B1-861F-FFBD498DB42D}" type="pres">
      <dgm:prSet presAssocID="{BA5A8B76-9F99-43D0-8671-0D71987C7E0C}" presName="gear2dstNode" presStyleLbl="node1" presStyleIdx="1" presStyleCnt="3"/>
      <dgm:spPr/>
    </dgm:pt>
    <dgm:pt modelId="{7A3C000F-4EE5-4653-91F0-D48E59C95A79}" type="pres">
      <dgm:prSet presAssocID="{C58045AB-B089-46FF-8E02-CBB722F061F1}" presName="gear3" presStyleLbl="node1" presStyleIdx="2" presStyleCnt="3"/>
      <dgm:spPr/>
    </dgm:pt>
    <dgm:pt modelId="{4A0FDC90-A085-4295-8759-3A5C0B5564B3}" type="pres">
      <dgm:prSet presAssocID="{C58045AB-B089-46FF-8E02-CBB722F061F1}" presName="gear3tx" presStyleLbl="node1" presStyleIdx="2" presStyleCnt="3">
        <dgm:presLayoutVars>
          <dgm:chMax val="1"/>
          <dgm:bulletEnabled val="1"/>
        </dgm:presLayoutVars>
      </dgm:prSet>
      <dgm:spPr/>
    </dgm:pt>
    <dgm:pt modelId="{3B36EC92-5C6F-4A7B-89D6-54BA87FE6915}" type="pres">
      <dgm:prSet presAssocID="{C58045AB-B089-46FF-8E02-CBB722F061F1}" presName="gear3srcNode" presStyleLbl="node1" presStyleIdx="2" presStyleCnt="3"/>
      <dgm:spPr/>
    </dgm:pt>
    <dgm:pt modelId="{7E1F5B22-6799-4288-BE2E-6F18105F4FFF}" type="pres">
      <dgm:prSet presAssocID="{C58045AB-B089-46FF-8E02-CBB722F061F1}" presName="gear3dstNode" presStyleLbl="node1" presStyleIdx="2" presStyleCnt="3"/>
      <dgm:spPr/>
    </dgm:pt>
    <dgm:pt modelId="{6EB9B3D5-2CC1-4545-9014-AB13841A2F4A}" type="pres">
      <dgm:prSet presAssocID="{516ECD36-2E6E-43D4-914B-00D94D9C2DF3}" presName="connector1" presStyleLbl="sibTrans2D1" presStyleIdx="0" presStyleCnt="3"/>
      <dgm:spPr/>
    </dgm:pt>
    <dgm:pt modelId="{67CECAC5-6BA8-4267-9E6E-7B59BE22BDD5}" type="pres">
      <dgm:prSet presAssocID="{CE9618FB-B9AC-42F3-A2F4-04C8BDB31222}" presName="connector2" presStyleLbl="sibTrans2D1" presStyleIdx="1" presStyleCnt="3"/>
      <dgm:spPr/>
    </dgm:pt>
    <dgm:pt modelId="{2CF00241-982C-48CB-BBF0-6CC0AC34B450}" type="pres">
      <dgm:prSet presAssocID="{F40225C9-C70E-4D8B-81AE-B9B3BE22F142}" presName="connector3" presStyleLbl="sibTrans2D1" presStyleIdx="2" presStyleCnt="3"/>
      <dgm:spPr/>
    </dgm:pt>
  </dgm:ptLst>
  <dgm:cxnLst>
    <dgm:cxn modelId="{407E080D-23F4-4C8A-87E3-9FAF4422EA47}" type="presOf" srcId="{D78200E8-BE25-4502-AF18-79ADCDA7994F}" destId="{293306EE-176D-419B-8BF6-7AFE4BA3633B}" srcOrd="1" destOrd="0" presId="urn:microsoft.com/office/officeart/2005/8/layout/gear1"/>
    <dgm:cxn modelId="{F423B01A-62D7-4D4C-9295-6CBB1793F1C2}" type="presOf" srcId="{BA5A8B76-9F99-43D0-8671-0D71987C7E0C}" destId="{BC49ADAD-3CAF-4F92-9D92-3D268AECC03C}" srcOrd="0" destOrd="0" presId="urn:microsoft.com/office/officeart/2005/8/layout/gear1"/>
    <dgm:cxn modelId="{3F78301B-9643-4239-A941-3DB031DF7FEB}" type="presOf" srcId="{BA5A8B76-9F99-43D0-8671-0D71987C7E0C}" destId="{B5A97B20-1F90-4507-BB49-C717CBB6069C}" srcOrd="1" destOrd="0" presId="urn:microsoft.com/office/officeart/2005/8/layout/gear1"/>
    <dgm:cxn modelId="{E653032B-6C65-4609-9A4A-92AC4E539C61}" type="presOf" srcId="{D78200E8-BE25-4502-AF18-79ADCDA7994F}" destId="{571A9003-A65F-49B1-A6FC-5938BD9603CF}" srcOrd="0" destOrd="0" presId="urn:microsoft.com/office/officeart/2005/8/layout/gear1"/>
    <dgm:cxn modelId="{F8401C2B-BC6B-40D6-A177-6033C765763B}" srcId="{4A0CB46B-A99C-4735-AD6C-8CB618D55D27}" destId="{BA5A8B76-9F99-43D0-8671-0D71987C7E0C}" srcOrd="1" destOrd="0" parTransId="{6B9502B8-0904-49EE-BB23-DBD6D2E8DB6A}" sibTransId="{CE9618FB-B9AC-42F3-A2F4-04C8BDB31222}"/>
    <dgm:cxn modelId="{BB5A4F34-165B-4668-9C29-F81BD4E3BE41}" srcId="{4A0CB46B-A99C-4735-AD6C-8CB618D55D27}" destId="{D78200E8-BE25-4502-AF18-79ADCDA7994F}" srcOrd="0" destOrd="0" parTransId="{BF5CDE75-B7EC-4E48-91A5-A83AC030D146}" sibTransId="{516ECD36-2E6E-43D4-914B-00D94D9C2DF3}"/>
    <dgm:cxn modelId="{02256038-11FF-4B88-870C-922EDA22F5D2}" srcId="{4A0CB46B-A99C-4735-AD6C-8CB618D55D27}" destId="{C58045AB-B089-46FF-8E02-CBB722F061F1}" srcOrd="2" destOrd="0" parTransId="{00AD31C1-705D-44AD-AEE8-7B5719020F16}" sibTransId="{F40225C9-C70E-4D8B-81AE-B9B3BE22F142}"/>
    <dgm:cxn modelId="{C52BE664-4B22-4175-B915-13DEBEFDA198}" type="presOf" srcId="{F40225C9-C70E-4D8B-81AE-B9B3BE22F142}" destId="{2CF00241-982C-48CB-BBF0-6CC0AC34B450}" srcOrd="0" destOrd="0" presId="urn:microsoft.com/office/officeart/2005/8/layout/gear1"/>
    <dgm:cxn modelId="{474D334A-4369-48A5-9695-5F13CF8C0124}" type="presOf" srcId="{CE9618FB-B9AC-42F3-A2F4-04C8BDB31222}" destId="{67CECAC5-6BA8-4267-9E6E-7B59BE22BDD5}" srcOrd="0" destOrd="0" presId="urn:microsoft.com/office/officeart/2005/8/layout/gear1"/>
    <dgm:cxn modelId="{47B5D377-08B9-461D-954E-7F3AA18797D5}" type="presOf" srcId="{4A0CB46B-A99C-4735-AD6C-8CB618D55D27}" destId="{2366DEC7-F50B-4978-9D97-C21BC74786F6}" srcOrd="0" destOrd="0" presId="urn:microsoft.com/office/officeart/2005/8/layout/gear1"/>
    <dgm:cxn modelId="{269DDA59-CB83-4DB8-A5E0-2BAA719282F0}" type="presOf" srcId="{C58045AB-B089-46FF-8E02-CBB722F061F1}" destId="{7E1F5B22-6799-4288-BE2E-6F18105F4FFF}" srcOrd="3" destOrd="0" presId="urn:microsoft.com/office/officeart/2005/8/layout/gear1"/>
    <dgm:cxn modelId="{BCFB3288-2B99-44D5-B274-C2381DA79153}" type="presOf" srcId="{BA5A8B76-9F99-43D0-8671-0D71987C7E0C}" destId="{D60B254D-4B09-46B1-861F-FFBD498DB42D}" srcOrd="2" destOrd="0" presId="urn:microsoft.com/office/officeart/2005/8/layout/gear1"/>
    <dgm:cxn modelId="{458D7FE2-9889-4301-940D-4D31013F7909}" type="presOf" srcId="{C58045AB-B089-46FF-8E02-CBB722F061F1}" destId="{4A0FDC90-A085-4295-8759-3A5C0B5564B3}" srcOrd="1" destOrd="0" presId="urn:microsoft.com/office/officeart/2005/8/layout/gear1"/>
    <dgm:cxn modelId="{9B09ADE5-68B6-4C65-9315-A4EA879E5DA3}" type="presOf" srcId="{C58045AB-B089-46FF-8E02-CBB722F061F1}" destId="{7A3C000F-4EE5-4653-91F0-D48E59C95A79}" srcOrd="0" destOrd="0" presId="urn:microsoft.com/office/officeart/2005/8/layout/gear1"/>
    <dgm:cxn modelId="{B436B5E6-1C92-4E74-8FEF-649B1CA36326}" type="presOf" srcId="{C58045AB-B089-46FF-8E02-CBB722F061F1}" destId="{3B36EC92-5C6F-4A7B-89D6-54BA87FE6915}" srcOrd="2" destOrd="0" presId="urn:microsoft.com/office/officeart/2005/8/layout/gear1"/>
    <dgm:cxn modelId="{F345BAF2-E10F-4AD0-BAAB-18B159E257A6}" type="presOf" srcId="{516ECD36-2E6E-43D4-914B-00D94D9C2DF3}" destId="{6EB9B3D5-2CC1-4545-9014-AB13841A2F4A}" srcOrd="0" destOrd="0" presId="urn:microsoft.com/office/officeart/2005/8/layout/gear1"/>
    <dgm:cxn modelId="{504E84F5-383A-4637-9080-3F29184172B1}" type="presOf" srcId="{D78200E8-BE25-4502-AF18-79ADCDA7994F}" destId="{30B20898-7B41-489B-AED8-26E32E82CBFF}" srcOrd="2" destOrd="0" presId="urn:microsoft.com/office/officeart/2005/8/layout/gear1"/>
    <dgm:cxn modelId="{DDE4F044-D0D9-40A0-BA78-1AA3D0F05323}" type="presParOf" srcId="{2366DEC7-F50B-4978-9D97-C21BC74786F6}" destId="{571A9003-A65F-49B1-A6FC-5938BD9603CF}" srcOrd="0" destOrd="0" presId="urn:microsoft.com/office/officeart/2005/8/layout/gear1"/>
    <dgm:cxn modelId="{0965F34F-D9FF-45DC-A969-279487EA9A7B}" type="presParOf" srcId="{2366DEC7-F50B-4978-9D97-C21BC74786F6}" destId="{293306EE-176D-419B-8BF6-7AFE4BA3633B}" srcOrd="1" destOrd="0" presId="urn:microsoft.com/office/officeart/2005/8/layout/gear1"/>
    <dgm:cxn modelId="{C9A8F288-DC42-4241-A980-F528CF7845B8}" type="presParOf" srcId="{2366DEC7-F50B-4978-9D97-C21BC74786F6}" destId="{30B20898-7B41-489B-AED8-26E32E82CBFF}" srcOrd="2" destOrd="0" presId="urn:microsoft.com/office/officeart/2005/8/layout/gear1"/>
    <dgm:cxn modelId="{9842A926-E03B-4100-9550-FBF950430ABE}" type="presParOf" srcId="{2366DEC7-F50B-4978-9D97-C21BC74786F6}" destId="{BC49ADAD-3CAF-4F92-9D92-3D268AECC03C}" srcOrd="3" destOrd="0" presId="urn:microsoft.com/office/officeart/2005/8/layout/gear1"/>
    <dgm:cxn modelId="{E0C0E2F9-729C-431B-8CF3-BBB9709F0B45}" type="presParOf" srcId="{2366DEC7-F50B-4978-9D97-C21BC74786F6}" destId="{B5A97B20-1F90-4507-BB49-C717CBB6069C}" srcOrd="4" destOrd="0" presId="urn:microsoft.com/office/officeart/2005/8/layout/gear1"/>
    <dgm:cxn modelId="{F56EEC77-BAB3-4FC2-8D16-C6E58FB6E1CE}" type="presParOf" srcId="{2366DEC7-F50B-4978-9D97-C21BC74786F6}" destId="{D60B254D-4B09-46B1-861F-FFBD498DB42D}" srcOrd="5" destOrd="0" presId="urn:microsoft.com/office/officeart/2005/8/layout/gear1"/>
    <dgm:cxn modelId="{D0633B8C-9F7D-44E2-841F-8A216A4C2C0A}" type="presParOf" srcId="{2366DEC7-F50B-4978-9D97-C21BC74786F6}" destId="{7A3C000F-4EE5-4653-91F0-D48E59C95A79}" srcOrd="6" destOrd="0" presId="urn:microsoft.com/office/officeart/2005/8/layout/gear1"/>
    <dgm:cxn modelId="{B755FAAA-9005-4291-B4DB-762150882BED}" type="presParOf" srcId="{2366DEC7-F50B-4978-9D97-C21BC74786F6}" destId="{4A0FDC90-A085-4295-8759-3A5C0B5564B3}" srcOrd="7" destOrd="0" presId="urn:microsoft.com/office/officeart/2005/8/layout/gear1"/>
    <dgm:cxn modelId="{AAF956A2-555E-4618-8D6D-92B911B1E583}" type="presParOf" srcId="{2366DEC7-F50B-4978-9D97-C21BC74786F6}" destId="{3B36EC92-5C6F-4A7B-89D6-54BA87FE6915}" srcOrd="8" destOrd="0" presId="urn:microsoft.com/office/officeart/2005/8/layout/gear1"/>
    <dgm:cxn modelId="{F7D5DC29-880E-443D-8028-18E64A9B7221}" type="presParOf" srcId="{2366DEC7-F50B-4978-9D97-C21BC74786F6}" destId="{7E1F5B22-6799-4288-BE2E-6F18105F4FFF}" srcOrd="9" destOrd="0" presId="urn:microsoft.com/office/officeart/2005/8/layout/gear1"/>
    <dgm:cxn modelId="{1C65307C-65E0-4706-B737-D8A19982240C}" type="presParOf" srcId="{2366DEC7-F50B-4978-9D97-C21BC74786F6}" destId="{6EB9B3D5-2CC1-4545-9014-AB13841A2F4A}" srcOrd="10" destOrd="0" presId="urn:microsoft.com/office/officeart/2005/8/layout/gear1"/>
    <dgm:cxn modelId="{98668CC5-76A9-45D4-801E-3C1149C6AC2E}" type="presParOf" srcId="{2366DEC7-F50B-4978-9D97-C21BC74786F6}" destId="{67CECAC5-6BA8-4267-9E6E-7B59BE22BDD5}" srcOrd="11" destOrd="0" presId="urn:microsoft.com/office/officeart/2005/8/layout/gear1"/>
    <dgm:cxn modelId="{38189D21-3533-4A38-BA9F-C8326BF9D25C}" type="presParOf" srcId="{2366DEC7-F50B-4978-9D97-C21BC74786F6}" destId="{2CF00241-982C-48CB-BBF0-6CC0AC34B450}"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6D3276-EC4F-4B4D-A590-1AF0CE024388}" type="doc">
      <dgm:prSet loTypeId="urn:diagrams.loki3.com/VaryingWidthList" loCatId="list" qsTypeId="urn:microsoft.com/office/officeart/2005/8/quickstyle/simple1" qsCatId="simple" csTypeId="urn:microsoft.com/office/officeart/2005/8/colors/colorful2" csCatId="colorful" phldr="1"/>
      <dgm:spPr/>
      <dgm:t>
        <a:bodyPr/>
        <a:lstStyle/>
        <a:p>
          <a:endParaRPr lang="en-US"/>
        </a:p>
      </dgm:t>
    </dgm:pt>
    <dgm:pt modelId="{316A459A-1654-4F93-9965-338FEB2471E6}">
      <dgm:prSet phldrT="[Text]" phldr="0" custT="1"/>
      <dgm:spPr/>
      <dgm:t>
        <a:bodyPr/>
        <a:lstStyle/>
        <a:p>
          <a:r>
            <a:rPr lang="en-US" sz="2400" dirty="0" err="1"/>
            <a:t>SuperStaff</a:t>
          </a:r>
          <a:r>
            <a:rPr lang="en-US" sz="2400" dirty="0"/>
            <a:t> meetings are also VERY helpful for keeping student leadership up to date on our practices, especially during the system transition!</a:t>
          </a:r>
        </a:p>
      </dgm:t>
    </dgm:pt>
    <dgm:pt modelId="{26C6ED69-7654-4090-A943-C83C21B8266F}" type="parTrans" cxnId="{4919EA3E-7CE9-48F1-96A4-4DE03DD37D4B}">
      <dgm:prSet/>
      <dgm:spPr/>
      <dgm:t>
        <a:bodyPr/>
        <a:lstStyle/>
        <a:p>
          <a:endParaRPr lang="en-US"/>
        </a:p>
      </dgm:t>
    </dgm:pt>
    <dgm:pt modelId="{ACF3069F-34BC-4E00-9AFD-AF3D2B71B67B}" type="sibTrans" cxnId="{4919EA3E-7CE9-48F1-96A4-4DE03DD37D4B}">
      <dgm:prSet/>
      <dgm:spPr/>
      <dgm:t>
        <a:bodyPr/>
        <a:lstStyle/>
        <a:p>
          <a:endParaRPr lang="en-US"/>
        </a:p>
      </dgm:t>
    </dgm:pt>
    <dgm:pt modelId="{4543E9DF-5058-400F-827A-BACA4A13D081}" type="pres">
      <dgm:prSet presAssocID="{9A6D3276-EC4F-4B4D-A590-1AF0CE024388}" presName="Name0" presStyleCnt="0">
        <dgm:presLayoutVars>
          <dgm:resizeHandles/>
        </dgm:presLayoutVars>
      </dgm:prSet>
      <dgm:spPr/>
    </dgm:pt>
    <dgm:pt modelId="{C42DEE6D-BF7B-4687-BF52-57E2A2202A81}" type="pres">
      <dgm:prSet presAssocID="{316A459A-1654-4F93-9965-338FEB2471E6}" presName="text" presStyleLbl="node1" presStyleIdx="0" presStyleCnt="1" custScaleX="187036">
        <dgm:presLayoutVars>
          <dgm:bulletEnabled val="1"/>
        </dgm:presLayoutVars>
      </dgm:prSet>
      <dgm:spPr>
        <a:prstGeom prst="roundRect">
          <a:avLst/>
        </a:prstGeom>
      </dgm:spPr>
    </dgm:pt>
  </dgm:ptLst>
  <dgm:cxnLst>
    <dgm:cxn modelId="{4919EA3E-7CE9-48F1-96A4-4DE03DD37D4B}" srcId="{9A6D3276-EC4F-4B4D-A590-1AF0CE024388}" destId="{316A459A-1654-4F93-9965-338FEB2471E6}" srcOrd="0" destOrd="0" parTransId="{26C6ED69-7654-4090-A943-C83C21B8266F}" sibTransId="{ACF3069F-34BC-4E00-9AFD-AF3D2B71B67B}"/>
    <dgm:cxn modelId="{CD505271-ACFF-489E-B435-CA837FC2819E}" type="presOf" srcId="{9A6D3276-EC4F-4B4D-A590-1AF0CE024388}" destId="{4543E9DF-5058-400F-827A-BACA4A13D081}" srcOrd="0" destOrd="0" presId="urn:diagrams.loki3.com/VaryingWidthList"/>
    <dgm:cxn modelId="{11E6E47A-7A15-4C46-8DA2-7B2AAB940312}" type="presOf" srcId="{316A459A-1654-4F93-9965-338FEB2471E6}" destId="{C42DEE6D-BF7B-4687-BF52-57E2A2202A81}" srcOrd="0" destOrd="0" presId="urn:diagrams.loki3.com/VaryingWidthList"/>
    <dgm:cxn modelId="{EAF23880-3D17-48F6-ABC0-74CC01E7E65A}" type="presParOf" srcId="{4543E9DF-5058-400F-827A-BACA4A13D081}" destId="{C42DEE6D-BF7B-4687-BF52-57E2A2202A81}" srcOrd="0" destOrd="0" presId="urn:diagrams.loki3.com/VaryingWidth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F3AFF18-07A9-435B-954E-DE3EA2BEED9D}" type="doc">
      <dgm:prSet loTypeId="urn:microsoft.com/office/officeart/2008/layout/BendingPictureCaption" loCatId="picture" qsTypeId="urn:microsoft.com/office/officeart/2005/8/quickstyle/simple1" qsCatId="simple" csTypeId="urn:microsoft.com/office/officeart/2005/8/colors/accent4_2" csCatId="accent4" phldr="1"/>
      <dgm:spPr/>
      <dgm:t>
        <a:bodyPr/>
        <a:lstStyle/>
        <a:p>
          <a:endParaRPr lang="en-US"/>
        </a:p>
      </dgm:t>
    </dgm:pt>
    <dgm:pt modelId="{2F964D3C-32EA-4CC7-8AC8-620E1196E6A8}">
      <dgm:prSet phldrT="[Text]" phldr="0"/>
      <dgm:spPr/>
      <dgm:t>
        <a:bodyPr/>
        <a:lstStyle/>
        <a:p>
          <a:r>
            <a:rPr lang="en-US" dirty="0"/>
            <a:t>Stoles are awarded to student staff who have worked at least 4 semesters and are graduating in good standing.</a:t>
          </a:r>
        </a:p>
      </dgm:t>
    </dgm:pt>
    <dgm:pt modelId="{7CEF521F-1EAC-4E94-A2C0-51B676BD7A32}" type="parTrans" cxnId="{F1F03694-C910-4628-A931-CC664DC7C3DA}">
      <dgm:prSet/>
      <dgm:spPr/>
      <dgm:t>
        <a:bodyPr/>
        <a:lstStyle/>
        <a:p>
          <a:endParaRPr lang="en-US"/>
        </a:p>
      </dgm:t>
    </dgm:pt>
    <dgm:pt modelId="{A8C193AB-CAC0-44B9-9D19-9B734A3FC708}" type="sibTrans" cxnId="{F1F03694-C910-4628-A931-CC664DC7C3DA}">
      <dgm:prSet/>
      <dgm:spPr/>
      <dgm:t>
        <a:bodyPr/>
        <a:lstStyle/>
        <a:p>
          <a:endParaRPr lang="en-US"/>
        </a:p>
      </dgm:t>
    </dgm:pt>
    <dgm:pt modelId="{71A71C20-EECE-4A0F-A0AD-5D36FAF2CC4C}" type="pres">
      <dgm:prSet presAssocID="{7F3AFF18-07A9-435B-954E-DE3EA2BEED9D}" presName="diagram" presStyleCnt="0">
        <dgm:presLayoutVars>
          <dgm:dir/>
        </dgm:presLayoutVars>
      </dgm:prSet>
      <dgm:spPr/>
    </dgm:pt>
    <dgm:pt modelId="{63321C53-7187-443B-AF3C-15E0CD72B10C}" type="pres">
      <dgm:prSet presAssocID="{2F964D3C-32EA-4CC7-8AC8-620E1196E6A8}" presName="composite" presStyleCnt="0"/>
      <dgm:spPr/>
    </dgm:pt>
    <dgm:pt modelId="{6B9E49C8-D07C-45DA-A89A-437FA6824A68}" type="pres">
      <dgm:prSet presAssocID="{2F964D3C-32EA-4CC7-8AC8-620E1196E6A8}" presName="Image" presStyleLbl="bgShp" presStyleIdx="0" presStyleCnt="1" custLinFactNeighborX="-24436" custLinFactNeighborY="-2199"/>
      <dgm:spPr>
        <a:prstGeom prst="roundRect">
          <a:avLst/>
        </a:prstGeom>
        <a:blipFill>
          <a:blip xmlns:r="http://schemas.openxmlformats.org/officeDocument/2006/relationships" r:embed="rId1"/>
          <a:srcRect/>
          <a:stretch>
            <a:fillRect t="-41000" b="-41000"/>
          </a:stretch>
        </a:blipFill>
      </dgm:spPr>
    </dgm:pt>
    <dgm:pt modelId="{A6AA2875-DCD3-428E-B238-04742991C038}" type="pres">
      <dgm:prSet presAssocID="{2F964D3C-32EA-4CC7-8AC8-620E1196E6A8}" presName="Parent" presStyleLbl="node0" presStyleIdx="0" presStyleCnt="1">
        <dgm:presLayoutVars>
          <dgm:bulletEnabled val="1"/>
        </dgm:presLayoutVars>
      </dgm:prSet>
      <dgm:spPr>
        <a:prstGeom prst="roundRect">
          <a:avLst/>
        </a:prstGeom>
      </dgm:spPr>
    </dgm:pt>
  </dgm:ptLst>
  <dgm:cxnLst>
    <dgm:cxn modelId="{FE92FC31-26BF-428E-9AA1-D1B0D19DB045}" type="presOf" srcId="{2F964D3C-32EA-4CC7-8AC8-620E1196E6A8}" destId="{A6AA2875-DCD3-428E-B238-04742991C038}" srcOrd="0" destOrd="0" presId="urn:microsoft.com/office/officeart/2008/layout/BendingPictureCaption"/>
    <dgm:cxn modelId="{F1F03694-C910-4628-A931-CC664DC7C3DA}" srcId="{7F3AFF18-07A9-435B-954E-DE3EA2BEED9D}" destId="{2F964D3C-32EA-4CC7-8AC8-620E1196E6A8}" srcOrd="0" destOrd="0" parTransId="{7CEF521F-1EAC-4E94-A2C0-51B676BD7A32}" sibTransId="{A8C193AB-CAC0-44B9-9D19-9B734A3FC708}"/>
    <dgm:cxn modelId="{A64605F4-CFBD-43FF-9610-740B8D2070C2}" type="presOf" srcId="{7F3AFF18-07A9-435B-954E-DE3EA2BEED9D}" destId="{71A71C20-EECE-4A0F-A0AD-5D36FAF2CC4C}" srcOrd="0" destOrd="0" presId="urn:microsoft.com/office/officeart/2008/layout/BendingPictureCaption"/>
    <dgm:cxn modelId="{31020827-6983-4FB9-8AFD-8A6152686FEF}" type="presParOf" srcId="{71A71C20-EECE-4A0F-A0AD-5D36FAF2CC4C}" destId="{63321C53-7187-443B-AF3C-15E0CD72B10C}" srcOrd="0" destOrd="0" presId="urn:microsoft.com/office/officeart/2008/layout/BendingPictureCaption"/>
    <dgm:cxn modelId="{5EA5BE05-F6CC-42E0-8830-F912075EF1C7}" type="presParOf" srcId="{63321C53-7187-443B-AF3C-15E0CD72B10C}" destId="{6B9E49C8-D07C-45DA-A89A-437FA6824A68}" srcOrd="0" destOrd="0" presId="urn:microsoft.com/office/officeart/2008/layout/BendingPictureCaption"/>
    <dgm:cxn modelId="{2BB2793B-7267-4869-9996-08E8BE81583D}" type="presParOf" srcId="{63321C53-7187-443B-AF3C-15E0CD72B10C}" destId="{A6AA2875-DCD3-428E-B238-04742991C038}" srcOrd="1" destOrd="0" presId="urn:microsoft.com/office/officeart/2008/layout/BendingPictureCapti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28AC800-63DD-433D-B88E-A602338E27E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A86D1CEE-4BF7-46CE-9475-59C4ED65D4D2}">
      <dgm:prSet/>
      <dgm:spPr/>
      <dgm:t>
        <a:bodyPr/>
        <a:lstStyle/>
        <a:p>
          <a:r>
            <a:rPr lang="en-US" baseline="0" dirty="0"/>
            <a:t>Updating Position Binders- lots of things have changed!</a:t>
          </a:r>
          <a:endParaRPr lang="en-US" dirty="0"/>
        </a:p>
      </dgm:t>
    </dgm:pt>
    <dgm:pt modelId="{65296848-928C-4597-BABD-34BD57E19166}" type="parTrans" cxnId="{9D1C23CF-56A9-4D05-BBC2-C41FFEBC0045}">
      <dgm:prSet/>
      <dgm:spPr/>
      <dgm:t>
        <a:bodyPr/>
        <a:lstStyle/>
        <a:p>
          <a:endParaRPr lang="en-US"/>
        </a:p>
      </dgm:t>
    </dgm:pt>
    <dgm:pt modelId="{44BD7780-E4C5-4602-86E6-6423635691A7}" type="sibTrans" cxnId="{9D1C23CF-56A9-4D05-BBC2-C41FFEBC0045}">
      <dgm:prSet/>
      <dgm:spPr/>
      <dgm:t>
        <a:bodyPr/>
        <a:lstStyle/>
        <a:p>
          <a:endParaRPr lang="en-US"/>
        </a:p>
      </dgm:t>
    </dgm:pt>
    <dgm:pt modelId="{9C757E06-DD12-4886-BC2B-DFB8CD9FE176}">
      <dgm:prSet/>
      <dgm:spPr/>
      <dgm:t>
        <a:bodyPr/>
        <a:lstStyle/>
        <a:p>
          <a:r>
            <a:rPr lang="en-US" baseline="0"/>
            <a:t>Cleaning up paper and electronic files</a:t>
          </a:r>
          <a:endParaRPr lang="en-US"/>
        </a:p>
      </dgm:t>
    </dgm:pt>
    <dgm:pt modelId="{D0280184-E315-4AEE-A13F-1BD0CD10C276}" type="parTrans" cxnId="{0D2D2E38-6438-422A-9D09-A89FB236260B}">
      <dgm:prSet/>
      <dgm:spPr/>
      <dgm:t>
        <a:bodyPr/>
        <a:lstStyle/>
        <a:p>
          <a:endParaRPr lang="en-US"/>
        </a:p>
      </dgm:t>
    </dgm:pt>
    <dgm:pt modelId="{7239FB2E-B4BC-4C5C-BFBA-B4C84AB48CFB}" type="sibTrans" cxnId="{0D2D2E38-6438-422A-9D09-A89FB236260B}">
      <dgm:prSet/>
      <dgm:spPr/>
      <dgm:t>
        <a:bodyPr/>
        <a:lstStyle/>
        <a:p>
          <a:endParaRPr lang="en-US"/>
        </a:p>
      </dgm:t>
    </dgm:pt>
    <dgm:pt modelId="{908FD883-0A60-4395-83EA-D8D4CCFAD873}">
      <dgm:prSet/>
      <dgm:spPr/>
      <dgm:t>
        <a:bodyPr/>
        <a:lstStyle/>
        <a:p>
          <a:r>
            <a:rPr lang="en-US" baseline="0"/>
            <a:t>Working to make more paper processes electronic</a:t>
          </a:r>
          <a:endParaRPr lang="en-US"/>
        </a:p>
      </dgm:t>
    </dgm:pt>
    <dgm:pt modelId="{2D961181-80D9-44C3-B4A9-66177522F757}" type="parTrans" cxnId="{B5CC4994-759F-4A83-88E4-F2A566C86876}">
      <dgm:prSet/>
      <dgm:spPr/>
      <dgm:t>
        <a:bodyPr/>
        <a:lstStyle/>
        <a:p>
          <a:endParaRPr lang="en-US"/>
        </a:p>
      </dgm:t>
    </dgm:pt>
    <dgm:pt modelId="{06E126FE-13DD-4044-827C-8B4D27501BD8}" type="sibTrans" cxnId="{B5CC4994-759F-4A83-88E4-F2A566C86876}">
      <dgm:prSet/>
      <dgm:spPr/>
      <dgm:t>
        <a:bodyPr/>
        <a:lstStyle/>
        <a:p>
          <a:endParaRPr lang="en-US"/>
        </a:p>
      </dgm:t>
    </dgm:pt>
    <dgm:pt modelId="{72EEE1A3-D410-4355-975F-B3AE3AF87F46}">
      <dgm:prSet/>
      <dgm:spPr/>
      <dgm:t>
        <a:bodyPr/>
        <a:lstStyle/>
        <a:p>
          <a:r>
            <a:rPr lang="en-US" baseline="0" dirty="0"/>
            <a:t>Setting up the fall Workbook</a:t>
          </a:r>
          <a:endParaRPr lang="en-US" dirty="0"/>
        </a:p>
      </dgm:t>
    </dgm:pt>
    <dgm:pt modelId="{979528AE-B807-46FE-9189-23C7879F1CE2}" type="parTrans" cxnId="{19B4807C-1AB8-4562-A8C3-84ACF92A7E81}">
      <dgm:prSet/>
      <dgm:spPr/>
      <dgm:t>
        <a:bodyPr/>
        <a:lstStyle/>
        <a:p>
          <a:endParaRPr lang="en-US"/>
        </a:p>
      </dgm:t>
    </dgm:pt>
    <dgm:pt modelId="{9484554A-AA86-44A8-9A87-8B154346C64B}" type="sibTrans" cxnId="{19B4807C-1AB8-4562-A8C3-84ACF92A7E81}">
      <dgm:prSet/>
      <dgm:spPr/>
      <dgm:t>
        <a:bodyPr/>
        <a:lstStyle/>
        <a:p>
          <a:endParaRPr lang="en-US"/>
        </a:p>
      </dgm:t>
    </dgm:pt>
    <dgm:pt modelId="{9B3126CA-886F-48E5-ADDC-15F72BAB0566}">
      <dgm:prSet/>
      <dgm:spPr/>
      <dgm:t>
        <a:bodyPr/>
        <a:lstStyle/>
        <a:p>
          <a:r>
            <a:rPr lang="en-US" baseline="0" dirty="0"/>
            <a:t>Workday Clean Up- is everyone on our team still working for us in the fall?</a:t>
          </a:r>
          <a:endParaRPr lang="en-US" dirty="0"/>
        </a:p>
      </dgm:t>
    </dgm:pt>
    <dgm:pt modelId="{4AF63364-AAB6-4F77-974B-3C0DA94E71E4}" type="parTrans" cxnId="{833FFBCD-0390-44FB-944F-474599075ADC}">
      <dgm:prSet/>
      <dgm:spPr/>
      <dgm:t>
        <a:bodyPr/>
        <a:lstStyle/>
        <a:p>
          <a:endParaRPr lang="en-US"/>
        </a:p>
      </dgm:t>
    </dgm:pt>
    <dgm:pt modelId="{4535C2C9-29D2-4982-A71D-DC075DB5092E}" type="sibTrans" cxnId="{833FFBCD-0390-44FB-944F-474599075ADC}">
      <dgm:prSet/>
      <dgm:spPr/>
      <dgm:t>
        <a:bodyPr/>
        <a:lstStyle/>
        <a:p>
          <a:endParaRPr lang="en-US"/>
        </a:p>
      </dgm:t>
    </dgm:pt>
    <dgm:pt modelId="{31768687-410E-4A4B-9C20-E3113B8EB8DA}">
      <dgm:prSet/>
      <dgm:spPr/>
      <dgm:t>
        <a:bodyPr/>
        <a:lstStyle/>
        <a:p>
          <a:r>
            <a:rPr lang="en-US" baseline="0" dirty="0"/>
            <a:t>Longevity Wage Increases</a:t>
          </a:r>
          <a:endParaRPr lang="en-US" dirty="0"/>
        </a:p>
      </dgm:t>
    </dgm:pt>
    <dgm:pt modelId="{EE53885F-5B53-49FA-9669-C17EB62B3FA6}" type="parTrans" cxnId="{E270AFD5-CD83-4001-8AA2-C360C846897C}">
      <dgm:prSet/>
      <dgm:spPr/>
      <dgm:t>
        <a:bodyPr/>
        <a:lstStyle/>
        <a:p>
          <a:endParaRPr lang="en-US"/>
        </a:p>
      </dgm:t>
    </dgm:pt>
    <dgm:pt modelId="{9E07ECF1-0F44-4734-8664-5A526D87B462}" type="sibTrans" cxnId="{E270AFD5-CD83-4001-8AA2-C360C846897C}">
      <dgm:prSet/>
      <dgm:spPr/>
      <dgm:t>
        <a:bodyPr/>
        <a:lstStyle/>
        <a:p>
          <a:endParaRPr lang="en-US"/>
        </a:p>
      </dgm:t>
    </dgm:pt>
    <dgm:pt modelId="{8C72513D-8DC3-43B3-9BD5-9B53C1E031A1}">
      <dgm:prSet/>
      <dgm:spPr/>
      <dgm:t>
        <a:bodyPr/>
        <a:lstStyle/>
        <a:p>
          <a:r>
            <a:rPr lang="en-US" baseline="0"/>
            <a:t>Fall Hiring</a:t>
          </a:r>
          <a:endParaRPr lang="en-US"/>
        </a:p>
      </dgm:t>
    </dgm:pt>
    <dgm:pt modelId="{50E2353B-BE87-471C-AEB2-20264EF99433}" type="parTrans" cxnId="{A3557EE0-C59F-451C-8693-D3AA63F0DB9A}">
      <dgm:prSet/>
      <dgm:spPr/>
      <dgm:t>
        <a:bodyPr/>
        <a:lstStyle/>
        <a:p>
          <a:endParaRPr lang="en-US"/>
        </a:p>
      </dgm:t>
    </dgm:pt>
    <dgm:pt modelId="{56A86C76-FB98-419E-83BF-60AC94527C56}" type="sibTrans" cxnId="{A3557EE0-C59F-451C-8693-D3AA63F0DB9A}">
      <dgm:prSet/>
      <dgm:spPr/>
      <dgm:t>
        <a:bodyPr/>
        <a:lstStyle/>
        <a:p>
          <a:endParaRPr lang="en-US"/>
        </a:p>
      </dgm:t>
    </dgm:pt>
    <dgm:pt modelId="{BD07C38A-1EE7-4C1A-929A-92994D5A4587}">
      <dgm:prSet/>
      <dgm:spPr/>
      <dgm:t>
        <a:bodyPr/>
        <a:lstStyle/>
        <a:p>
          <a:r>
            <a:rPr lang="en-US" baseline="0" dirty="0"/>
            <a:t>Planning </a:t>
          </a:r>
          <a:r>
            <a:rPr lang="en-US" baseline="0" dirty="0" err="1"/>
            <a:t>SuperStaff</a:t>
          </a:r>
          <a:r>
            <a:rPr lang="en-US" baseline="0" dirty="0"/>
            <a:t> Training</a:t>
          </a:r>
          <a:endParaRPr lang="en-US" dirty="0"/>
        </a:p>
      </dgm:t>
    </dgm:pt>
    <dgm:pt modelId="{DB62FD1E-763C-4737-92EF-DA7F58792E11}" type="parTrans" cxnId="{9A573C00-D5B9-4E64-86C3-923CDA50B148}">
      <dgm:prSet/>
      <dgm:spPr/>
      <dgm:t>
        <a:bodyPr/>
        <a:lstStyle/>
        <a:p>
          <a:endParaRPr lang="en-US"/>
        </a:p>
      </dgm:t>
    </dgm:pt>
    <dgm:pt modelId="{AE40FF3C-7911-4AA7-80FB-B2578F9BBB06}" type="sibTrans" cxnId="{9A573C00-D5B9-4E64-86C3-923CDA50B148}">
      <dgm:prSet/>
      <dgm:spPr/>
      <dgm:t>
        <a:bodyPr/>
        <a:lstStyle/>
        <a:p>
          <a:endParaRPr lang="en-US"/>
        </a:p>
      </dgm:t>
    </dgm:pt>
    <dgm:pt modelId="{A1727DB6-369C-4897-AC4D-5F93C2827A64}">
      <dgm:prSet/>
      <dgm:spPr/>
      <dgm:t>
        <a:bodyPr/>
        <a:lstStyle/>
        <a:p>
          <a:r>
            <a:rPr lang="en-US" baseline="0"/>
            <a:t>Fall Early Arrivals</a:t>
          </a:r>
          <a:endParaRPr lang="en-US"/>
        </a:p>
      </dgm:t>
    </dgm:pt>
    <dgm:pt modelId="{647B2E75-53BD-4C6C-9407-3829A8BB17FC}" type="parTrans" cxnId="{8332EC21-C5EB-4EF3-B1F8-4723419FA305}">
      <dgm:prSet/>
      <dgm:spPr/>
      <dgm:t>
        <a:bodyPr/>
        <a:lstStyle/>
        <a:p>
          <a:endParaRPr lang="en-US"/>
        </a:p>
      </dgm:t>
    </dgm:pt>
    <dgm:pt modelId="{3C2C3632-DDB7-4D27-B4DE-00C61854652C}" type="sibTrans" cxnId="{8332EC21-C5EB-4EF3-B1F8-4723419FA305}">
      <dgm:prSet/>
      <dgm:spPr/>
      <dgm:t>
        <a:bodyPr/>
        <a:lstStyle/>
        <a:p>
          <a:endParaRPr lang="en-US"/>
        </a:p>
      </dgm:t>
    </dgm:pt>
    <dgm:pt modelId="{B8DF5081-FFB7-431F-AC70-3844865BF932}">
      <dgm:prSet/>
      <dgm:spPr/>
      <dgm:t>
        <a:bodyPr/>
        <a:lstStyle/>
        <a:p>
          <a:r>
            <a:rPr lang="en-US" baseline="0"/>
            <a:t>Other Duties as Assigned :)</a:t>
          </a:r>
          <a:endParaRPr lang="en-US"/>
        </a:p>
      </dgm:t>
    </dgm:pt>
    <dgm:pt modelId="{B1798DFC-04F6-4DAE-9E80-B333602B95D9}" type="parTrans" cxnId="{9B06C63B-6E6B-4C2E-9192-5B9D8467605C}">
      <dgm:prSet/>
      <dgm:spPr/>
      <dgm:t>
        <a:bodyPr/>
        <a:lstStyle/>
        <a:p>
          <a:endParaRPr lang="en-US"/>
        </a:p>
      </dgm:t>
    </dgm:pt>
    <dgm:pt modelId="{26ECB87D-8F16-4741-8B51-642670F786ED}" type="sibTrans" cxnId="{9B06C63B-6E6B-4C2E-9192-5B9D8467605C}">
      <dgm:prSet/>
      <dgm:spPr/>
      <dgm:t>
        <a:bodyPr/>
        <a:lstStyle/>
        <a:p>
          <a:endParaRPr lang="en-US"/>
        </a:p>
      </dgm:t>
    </dgm:pt>
    <dgm:pt modelId="{79A5496C-60BE-4567-A6F6-B4046ACBCE55}" type="pres">
      <dgm:prSet presAssocID="{528AC800-63DD-433D-B88E-A602338E27E4}" presName="diagram" presStyleCnt="0">
        <dgm:presLayoutVars>
          <dgm:dir/>
          <dgm:resizeHandles val="exact"/>
        </dgm:presLayoutVars>
      </dgm:prSet>
      <dgm:spPr/>
    </dgm:pt>
    <dgm:pt modelId="{3DCB7F17-3740-4E8E-A314-D1A3DEEAB91F}" type="pres">
      <dgm:prSet presAssocID="{A86D1CEE-4BF7-46CE-9475-59C4ED65D4D2}" presName="node" presStyleLbl="node1" presStyleIdx="0" presStyleCnt="10">
        <dgm:presLayoutVars>
          <dgm:bulletEnabled val="1"/>
        </dgm:presLayoutVars>
      </dgm:prSet>
      <dgm:spPr/>
    </dgm:pt>
    <dgm:pt modelId="{00A5AE26-A368-4715-AF99-9E8E6FDE88A3}" type="pres">
      <dgm:prSet presAssocID="{44BD7780-E4C5-4602-86E6-6423635691A7}" presName="sibTrans" presStyleCnt="0"/>
      <dgm:spPr/>
    </dgm:pt>
    <dgm:pt modelId="{374CEFE5-1B43-4858-8C9A-D1907B221656}" type="pres">
      <dgm:prSet presAssocID="{9C757E06-DD12-4886-BC2B-DFB8CD9FE176}" presName="node" presStyleLbl="node1" presStyleIdx="1" presStyleCnt="10">
        <dgm:presLayoutVars>
          <dgm:bulletEnabled val="1"/>
        </dgm:presLayoutVars>
      </dgm:prSet>
      <dgm:spPr/>
    </dgm:pt>
    <dgm:pt modelId="{935C6279-B292-4971-96A6-9A96BC25B01D}" type="pres">
      <dgm:prSet presAssocID="{7239FB2E-B4BC-4C5C-BFBA-B4C84AB48CFB}" presName="sibTrans" presStyleCnt="0"/>
      <dgm:spPr/>
    </dgm:pt>
    <dgm:pt modelId="{C6D782E0-B651-45DC-AE74-614A351C9139}" type="pres">
      <dgm:prSet presAssocID="{908FD883-0A60-4395-83EA-D8D4CCFAD873}" presName="node" presStyleLbl="node1" presStyleIdx="2" presStyleCnt="10">
        <dgm:presLayoutVars>
          <dgm:bulletEnabled val="1"/>
        </dgm:presLayoutVars>
      </dgm:prSet>
      <dgm:spPr/>
    </dgm:pt>
    <dgm:pt modelId="{7EBFF8B8-DE6A-44AA-9282-FDE243729ED3}" type="pres">
      <dgm:prSet presAssocID="{06E126FE-13DD-4044-827C-8B4D27501BD8}" presName="sibTrans" presStyleCnt="0"/>
      <dgm:spPr/>
    </dgm:pt>
    <dgm:pt modelId="{83DBB211-3E8B-42AF-8205-B816490261EE}" type="pres">
      <dgm:prSet presAssocID="{72EEE1A3-D410-4355-975F-B3AE3AF87F46}" presName="node" presStyleLbl="node1" presStyleIdx="3" presStyleCnt="10">
        <dgm:presLayoutVars>
          <dgm:bulletEnabled val="1"/>
        </dgm:presLayoutVars>
      </dgm:prSet>
      <dgm:spPr/>
    </dgm:pt>
    <dgm:pt modelId="{6976EC16-C97F-4963-9938-20529A807FEB}" type="pres">
      <dgm:prSet presAssocID="{9484554A-AA86-44A8-9A87-8B154346C64B}" presName="sibTrans" presStyleCnt="0"/>
      <dgm:spPr/>
    </dgm:pt>
    <dgm:pt modelId="{EEA93199-560E-4DBA-9B4A-BDF56097C3FA}" type="pres">
      <dgm:prSet presAssocID="{9B3126CA-886F-48E5-ADDC-15F72BAB0566}" presName="node" presStyleLbl="node1" presStyleIdx="4" presStyleCnt="10">
        <dgm:presLayoutVars>
          <dgm:bulletEnabled val="1"/>
        </dgm:presLayoutVars>
      </dgm:prSet>
      <dgm:spPr/>
    </dgm:pt>
    <dgm:pt modelId="{8C5DF24D-AD00-4D35-A2A1-7D7109DE2523}" type="pres">
      <dgm:prSet presAssocID="{4535C2C9-29D2-4982-A71D-DC075DB5092E}" presName="sibTrans" presStyleCnt="0"/>
      <dgm:spPr/>
    </dgm:pt>
    <dgm:pt modelId="{E12981CD-A5C5-4989-965A-CCF5D92198A4}" type="pres">
      <dgm:prSet presAssocID="{31768687-410E-4A4B-9C20-E3113B8EB8DA}" presName="node" presStyleLbl="node1" presStyleIdx="5" presStyleCnt="10">
        <dgm:presLayoutVars>
          <dgm:bulletEnabled val="1"/>
        </dgm:presLayoutVars>
      </dgm:prSet>
      <dgm:spPr/>
    </dgm:pt>
    <dgm:pt modelId="{3BA4EBE3-F89E-420D-92C8-889C7A95B134}" type="pres">
      <dgm:prSet presAssocID="{9E07ECF1-0F44-4734-8664-5A526D87B462}" presName="sibTrans" presStyleCnt="0"/>
      <dgm:spPr/>
    </dgm:pt>
    <dgm:pt modelId="{85C7A6A1-C8E0-43F3-BA82-87B4D3EBF011}" type="pres">
      <dgm:prSet presAssocID="{8C72513D-8DC3-43B3-9BD5-9B53C1E031A1}" presName="node" presStyleLbl="node1" presStyleIdx="6" presStyleCnt="10">
        <dgm:presLayoutVars>
          <dgm:bulletEnabled val="1"/>
        </dgm:presLayoutVars>
      </dgm:prSet>
      <dgm:spPr/>
    </dgm:pt>
    <dgm:pt modelId="{31743DAE-C2BC-431D-83D5-27D60BAF7B7E}" type="pres">
      <dgm:prSet presAssocID="{56A86C76-FB98-419E-83BF-60AC94527C56}" presName="sibTrans" presStyleCnt="0"/>
      <dgm:spPr/>
    </dgm:pt>
    <dgm:pt modelId="{2080A66C-A164-4CF8-99D8-FF74E7874653}" type="pres">
      <dgm:prSet presAssocID="{BD07C38A-1EE7-4C1A-929A-92994D5A4587}" presName="node" presStyleLbl="node1" presStyleIdx="7" presStyleCnt="10">
        <dgm:presLayoutVars>
          <dgm:bulletEnabled val="1"/>
        </dgm:presLayoutVars>
      </dgm:prSet>
      <dgm:spPr/>
    </dgm:pt>
    <dgm:pt modelId="{A6D71744-9F79-4F02-B428-555485043F5F}" type="pres">
      <dgm:prSet presAssocID="{AE40FF3C-7911-4AA7-80FB-B2578F9BBB06}" presName="sibTrans" presStyleCnt="0"/>
      <dgm:spPr/>
    </dgm:pt>
    <dgm:pt modelId="{A5C179BE-C8C1-4CD8-A684-3196A3C80543}" type="pres">
      <dgm:prSet presAssocID="{A1727DB6-369C-4897-AC4D-5F93C2827A64}" presName="node" presStyleLbl="node1" presStyleIdx="8" presStyleCnt="10">
        <dgm:presLayoutVars>
          <dgm:bulletEnabled val="1"/>
        </dgm:presLayoutVars>
      </dgm:prSet>
      <dgm:spPr/>
    </dgm:pt>
    <dgm:pt modelId="{9A1146FF-45F1-4F1C-B641-C89DA209B536}" type="pres">
      <dgm:prSet presAssocID="{3C2C3632-DDB7-4D27-B4DE-00C61854652C}" presName="sibTrans" presStyleCnt="0"/>
      <dgm:spPr/>
    </dgm:pt>
    <dgm:pt modelId="{C7CFD79E-0DB0-4681-A7A2-847F595A1E31}" type="pres">
      <dgm:prSet presAssocID="{B8DF5081-FFB7-431F-AC70-3844865BF932}" presName="node" presStyleLbl="node1" presStyleIdx="9" presStyleCnt="10">
        <dgm:presLayoutVars>
          <dgm:bulletEnabled val="1"/>
        </dgm:presLayoutVars>
      </dgm:prSet>
      <dgm:spPr/>
    </dgm:pt>
  </dgm:ptLst>
  <dgm:cxnLst>
    <dgm:cxn modelId="{9A573C00-D5B9-4E64-86C3-923CDA50B148}" srcId="{528AC800-63DD-433D-B88E-A602338E27E4}" destId="{BD07C38A-1EE7-4C1A-929A-92994D5A4587}" srcOrd="7" destOrd="0" parTransId="{DB62FD1E-763C-4737-92EF-DA7F58792E11}" sibTransId="{AE40FF3C-7911-4AA7-80FB-B2578F9BBB06}"/>
    <dgm:cxn modelId="{8332EC21-C5EB-4EF3-B1F8-4723419FA305}" srcId="{528AC800-63DD-433D-B88E-A602338E27E4}" destId="{A1727DB6-369C-4897-AC4D-5F93C2827A64}" srcOrd="8" destOrd="0" parTransId="{647B2E75-53BD-4C6C-9407-3829A8BB17FC}" sibTransId="{3C2C3632-DDB7-4D27-B4DE-00C61854652C}"/>
    <dgm:cxn modelId="{53076A28-0A48-41D7-AB92-FF98004DE9F0}" type="presOf" srcId="{9C757E06-DD12-4886-BC2B-DFB8CD9FE176}" destId="{374CEFE5-1B43-4858-8C9A-D1907B221656}" srcOrd="0" destOrd="0" presId="urn:microsoft.com/office/officeart/2005/8/layout/default"/>
    <dgm:cxn modelId="{22582B31-1D2D-4085-8FAD-F9A6695F2763}" type="presOf" srcId="{31768687-410E-4A4B-9C20-E3113B8EB8DA}" destId="{E12981CD-A5C5-4989-965A-CCF5D92198A4}" srcOrd="0" destOrd="0" presId="urn:microsoft.com/office/officeart/2005/8/layout/default"/>
    <dgm:cxn modelId="{0D2D2E38-6438-422A-9D09-A89FB236260B}" srcId="{528AC800-63DD-433D-B88E-A602338E27E4}" destId="{9C757E06-DD12-4886-BC2B-DFB8CD9FE176}" srcOrd="1" destOrd="0" parTransId="{D0280184-E315-4AEE-A13F-1BD0CD10C276}" sibTransId="{7239FB2E-B4BC-4C5C-BFBA-B4C84AB48CFB}"/>
    <dgm:cxn modelId="{9B06C63B-6E6B-4C2E-9192-5B9D8467605C}" srcId="{528AC800-63DD-433D-B88E-A602338E27E4}" destId="{B8DF5081-FFB7-431F-AC70-3844865BF932}" srcOrd="9" destOrd="0" parTransId="{B1798DFC-04F6-4DAE-9E80-B333602B95D9}" sibTransId="{26ECB87D-8F16-4741-8B51-642670F786ED}"/>
    <dgm:cxn modelId="{BDED344B-C371-49AC-806D-987A453B700C}" type="presOf" srcId="{BD07C38A-1EE7-4C1A-929A-92994D5A4587}" destId="{2080A66C-A164-4CF8-99D8-FF74E7874653}" srcOrd="0" destOrd="0" presId="urn:microsoft.com/office/officeart/2005/8/layout/default"/>
    <dgm:cxn modelId="{D965564D-8690-4DF9-9595-EB32F32B6D2D}" type="presOf" srcId="{8C72513D-8DC3-43B3-9BD5-9B53C1E031A1}" destId="{85C7A6A1-C8E0-43F3-BA82-87B4D3EBF011}" srcOrd="0" destOrd="0" presId="urn:microsoft.com/office/officeart/2005/8/layout/default"/>
    <dgm:cxn modelId="{4CD9F65A-619C-4C20-BCDC-24617AB3933C}" type="presOf" srcId="{A86D1CEE-4BF7-46CE-9475-59C4ED65D4D2}" destId="{3DCB7F17-3740-4E8E-A314-D1A3DEEAB91F}" srcOrd="0" destOrd="0" presId="urn:microsoft.com/office/officeart/2005/8/layout/default"/>
    <dgm:cxn modelId="{19B4807C-1AB8-4562-A8C3-84ACF92A7E81}" srcId="{528AC800-63DD-433D-B88E-A602338E27E4}" destId="{72EEE1A3-D410-4355-975F-B3AE3AF87F46}" srcOrd="3" destOrd="0" parTransId="{979528AE-B807-46FE-9189-23C7879F1CE2}" sibTransId="{9484554A-AA86-44A8-9A87-8B154346C64B}"/>
    <dgm:cxn modelId="{D8A2E77D-99F1-4111-BF88-72B3D080B48A}" type="presOf" srcId="{A1727DB6-369C-4897-AC4D-5F93C2827A64}" destId="{A5C179BE-C8C1-4CD8-A684-3196A3C80543}" srcOrd="0" destOrd="0" presId="urn:microsoft.com/office/officeart/2005/8/layout/default"/>
    <dgm:cxn modelId="{52DE188C-5D8A-4BD5-8A40-F5091277992E}" type="presOf" srcId="{B8DF5081-FFB7-431F-AC70-3844865BF932}" destId="{C7CFD79E-0DB0-4681-A7A2-847F595A1E31}" srcOrd="0" destOrd="0" presId="urn:microsoft.com/office/officeart/2005/8/layout/default"/>
    <dgm:cxn modelId="{B5CC4994-759F-4A83-88E4-F2A566C86876}" srcId="{528AC800-63DD-433D-B88E-A602338E27E4}" destId="{908FD883-0A60-4395-83EA-D8D4CCFAD873}" srcOrd="2" destOrd="0" parTransId="{2D961181-80D9-44C3-B4A9-66177522F757}" sibTransId="{06E126FE-13DD-4044-827C-8B4D27501BD8}"/>
    <dgm:cxn modelId="{D147E694-E6C4-4F47-8765-E65DA0F9960C}" type="presOf" srcId="{528AC800-63DD-433D-B88E-A602338E27E4}" destId="{79A5496C-60BE-4567-A6F6-B4046ACBCE55}" srcOrd="0" destOrd="0" presId="urn:microsoft.com/office/officeart/2005/8/layout/default"/>
    <dgm:cxn modelId="{54DD8BB3-9155-4700-A075-D44B94CAC228}" type="presOf" srcId="{72EEE1A3-D410-4355-975F-B3AE3AF87F46}" destId="{83DBB211-3E8B-42AF-8205-B816490261EE}" srcOrd="0" destOrd="0" presId="urn:microsoft.com/office/officeart/2005/8/layout/default"/>
    <dgm:cxn modelId="{833FFBCD-0390-44FB-944F-474599075ADC}" srcId="{528AC800-63DD-433D-B88E-A602338E27E4}" destId="{9B3126CA-886F-48E5-ADDC-15F72BAB0566}" srcOrd="4" destOrd="0" parTransId="{4AF63364-AAB6-4F77-974B-3C0DA94E71E4}" sibTransId="{4535C2C9-29D2-4982-A71D-DC075DB5092E}"/>
    <dgm:cxn modelId="{9D1C23CF-56A9-4D05-BBC2-C41FFEBC0045}" srcId="{528AC800-63DD-433D-B88E-A602338E27E4}" destId="{A86D1CEE-4BF7-46CE-9475-59C4ED65D4D2}" srcOrd="0" destOrd="0" parTransId="{65296848-928C-4597-BABD-34BD57E19166}" sibTransId="{44BD7780-E4C5-4602-86E6-6423635691A7}"/>
    <dgm:cxn modelId="{E65CB1CF-684F-4B6C-B5FA-1E66C6981F4D}" type="presOf" srcId="{908FD883-0A60-4395-83EA-D8D4CCFAD873}" destId="{C6D782E0-B651-45DC-AE74-614A351C9139}" srcOrd="0" destOrd="0" presId="urn:microsoft.com/office/officeart/2005/8/layout/default"/>
    <dgm:cxn modelId="{E270AFD5-CD83-4001-8AA2-C360C846897C}" srcId="{528AC800-63DD-433D-B88E-A602338E27E4}" destId="{31768687-410E-4A4B-9C20-E3113B8EB8DA}" srcOrd="5" destOrd="0" parTransId="{EE53885F-5B53-49FA-9669-C17EB62B3FA6}" sibTransId="{9E07ECF1-0F44-4734-8664-5A526D87B462}"/>
    <dgm:cxn modelId="{A3557EE0-C59F-451C-8693-D3AA63F0DB9A}" srcId="{528AC800-63DD-433D-B88E-A602338E27E4}" destId="{8C72513D-8DC3-43B3-9BD5-9B53C1E031A1}" srcOrd="6" destOrd="0" parTransId="{50E2353B-BE87-471C-AEB2-20264EF99433}" sibTransId="{56A86C76-FB98-419E-83BF-60AC94527C56}"/>
    <dgm:cxn modelId="{FBBF45E3-4B6F-4AA4-B02D-641581FE4FC2}" type="presOf" srcId="{9B3126CA-886F-48E5-ADDC-15F72BAB0566}" destId="{EEA93199-560E-4DBA-9B4A-BDF56097C3FA}" srcOrd="0" destOrd="0" presId="urn:microsoft.com/office/officeart/2005/8/layout/default"/>
    <dgm:cxn modelId="{D67145AE-F9F8-4E31-9C0E-93FAEF0855B9}" type="presParOf" srcId="{79A5496C-60BE-4567-A6F6-B4046ACBCE55}" destId="{3DCB7F17-3740-4E8E-A314-D1A3DEEAB91F}" srcOrd="0" destOrd="0" presId="urn:microsoft.com/office/officeart/2005/8/layout/default"/>
    <dgm:cxn modelId="{89A9FD82-0E03-48B9-B01A-6A277A2B5A5E}" type="presParOf" srcId="{79A5496C-60BE-4567-A6F6-B4046ACBCE55}" destId="{00A5AE26-A368-4715-AF99-9E8E6FDE88A3}" srcOrd="1" destOrd="0" presId="urn:microsoft.com/office/officeart/2005/8/layout/default"/>
    <dgm:cxn modelId="{8599F3C3-AEBA-43B5-B54B-525B69C98C05}" type="presParOf" srcId="{79A5496C-60BE-4567-A6F6-B4046ACBCE55}" destId="{374CEFE5-1B43-4858-8C9A-D1907B221656}" srcOrd="2" destOrd="0" presId="urn:microsoft.com/office/officeart/2005/8/layout/default"/>
    <dgm:cxn modelId="{AE36CA72-4C35-4800-9323-B38C7DA338E8}" type="presParOf" srcId="{79A5496C-60BE-4567-A6F6-B4046ACBCE55}" destId="{935C6279-B292-4971-96A6-9A96BC25B01D}" srcOrd="3" destOrd="0" presId="urn:microsoft.com/office/officeart/2005/8/layout/default"/>
    <dgm:cxn modelId="{A24D0997-C84B-4A8D-8D42-930332D800F2}" type="presParOf" srcId="{79A5496C-60BE-4567-A6F6-B4046ACBCE55}" destId="{C6D782E0-B651-45DC-AE74-614A351C9139}" srcOrd="4" destOrd="0" presId="urn:microsoft.com/office/officeart/2005/8/layout/default"/>
    <dgm:cxn modelId="{9E11D1AD-F9F4-4A50-B919-34BDE62D32F9}" type="presParOf" srcId="{79A5496C-60BE-4567-A6F6-B4046ACBCE55}" destId="{7EBFF8B8-DE6A-44AA-9282-FDE243729ED3}" srcOrd="5" destOrd="0" presId="urn:microsoft.com/office/officeart/2005/8/layout/default"/>
    <dgm:cxn modelId="{68DF3AF6-5921-45D7-8F32-0BEEDC0F220D}" type="presParOf" srcId="{79A5496C-60BE-4567-A6F6-B4046ACBCE55}" destId="{83DBB211-3E8B-42AF-8205-B816490261EE}" srcOrd="6" destOrd="0" presId="urn:microsoft.com/office/officeart/2005/8/layout/default"/>
    <dgm:cxn modelId="{C79FE993-5F0F-4A39-95E6-C01B3E079B6B}" type="presParOf" srcId="{79A5496C-60BE-4567-A6F6-B4046ACBCE55}" destId="{6976EC16-C97F-4963-9938-20529A807FEB}" srcOrd="7" destOrd="0" presId="urn:microsoft.com/office/officeart/2005/8/layout/default"/>
    <dgm:cxn modelId="{1685AF9B-DA32-4AD3-91FB-0778CA588787}" type="presParOf" srcId="{79A5496C-60BE-4567-A6F6-B4046ACBCE55}" destId="{EEA93199-560E-4DBA-9B4A-BDF56097C3FA}" srcOrd="8" destOrd="0" presId="urn:microsoft.com/office/officeart/2005/8/layout/default"/>
    <dgm:cxn modelId="{E5E2A65B-BBB6-40E4-9D53-920D52084E6F}" type="presParOf" srcId="{79A5496C-60BE-4567-A6F6-B4046ACBCE55}" destId="{8C5DF24D-AD00-4D35-A2A1-7D7109DE2523}" srcOrd="9" destOrd="0" presId="urn:microsoft.com/office/officeart/2005/8/layout/default"/>
    <dgm:cxn modelId="{B0B1C207-1E52-4D8E-9152-A06D1A4957F8}" type="presParOf" srcId="{79A5496C-60BE-4567-A6F6-B4046ACBCE55}" destId="{E12981CD-A5C5-4989-965A-CCF5D92198A4}" srcOrd="10" destOrd="0" presId="urn:microsoft.com/office/officeart/2005/8/layout/default"/>
    <dgm:cxn modelId="{11CEFAA2-2DA9-48C8-B329-318CF360B9E6}" type="presParOf" srcId="{79A5496C-60BE-4567-A6F6-B4046ACBCE55}" destId="{3BA4EBE3-F89E-420D-92C8-889C7A95B134}" srcOrd="11" destOrd="0" presId="urn:microsoft.com/office/officeart/2005/8/layout/default"/>
    <dgm:cxn modelId="{F04DF588-243F-4D29-B5AF-9A2E2FABF2C0}" type="presParOf" srcId="{79A5496C-60BE-4567-A6F6-B4046ACBCE55}" destId="{85C7A6A1-C8E0-43F3-BA82-87B4D3EBF011}" srcOrd="12" destOrd="0" presId="urn:microsoft.com/office/officeart/2005/8/layout/default"/>
    <dgm:cxn modelId="{D4560A23-3DB8-42F2-8712-48956779999E}" type="presParOf" srcId="{79A5496C-60BE-4567-A6F6-B4046ACBCE55}" destId="{31743DAE-C2BC-431D-83D5-27D60BAF7B7E}" srcOrd="13" destOrd="0" presId="urn:microsoft.com/office/officeart/2005/8/layout/default"/>
    <dgm:cxn modelId="{38697E64-E67F-4E6C-A2D7-184C836CD9A6}" type="presParOf" srcId="{79A5496C-60BE-4567-A6F6-B4046ACBCE55}" destId="{2080A66C-A164-4CF8-99D8-FF74E7874653}" srcOrd="14" destOrd="0" presId="urn:microsoft.com/office/officeart/2005/8/layout/default"/>
    <dgm:cxn modelId="{27C0011A-D919-47E6-A268-D1C6BD0B6868}" type="presParOf" srcId="{79A5496C-60BE-4567-A6F6-B4046ACBCE55}" destId="{A6D71744-9F79-4F02-B428-555485043F5F}" srcOrd="15" destOrd="0" presId="urn:microsoft.com/office/officeart/2005/8/layout/default"/>
    <dgm:cxn modelId="{66AF5C36-3225-49CE-84ED-451B25FFA65F}" type="presParOf" srcId="{79A5496C-60BE-4567-A6F6-B4046ACBCE55}" destId="{A5C179BE-C8C1-4CD8-A684-3196A3C80543}" srcOrd="16" destOrd="0" presId="urn:microsoft.com/office/officeart/2005/8/layout/default"/>
    <dgm:cxn modelId="{090D7BA9-A6B2-4C33-8E7C-52A196AF2B09}" type="presParOf" srcId="{79A5496C-60BE-4567-A6F6-B4046ACBCE55}" destId="{9A1146FF-45F1-4F1C-B641-C89DA209B536}" srcOrd="17" destOrd="0" presId="urn:microsoft.com/office/officeart/2005/8/layout/default"/>
    <dgm:cxn modelId="{1B21B0B9-C74E-4919-A875-6CEC0289DD76}" type="presParOf" srcId="{79A5496C-60BE-4567-A6F6-B4046ACBCE55}" destId="{C7CFD79E-0DB0-4681-A7A2-847F595A1E31}"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2035C-9629-421B-8F5E-4F6F8EFDC8F4}">
      <dsp:nvSpPr>
        <dsp:cNvPr id="0" name=""/>
        <dsp:cNvSpPr/>
      </dsp:nvSpPr>
      <dsp:spPr>
        <a:xfrm>
          <a:off x="2244" y="522063"/>
          <a:ext cx="1780500" cy="24927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218" tIns="330200" rIns="94218" bIns="330200" numCol="1" spcCol="1270" anchor="ctr" anchorCtr="0">
          <a:noAutofit/>
        </a:bodyPr>
        <a:lstStyle/>
        <a:p>
          <a:pPr marL="0" lvl="0" indent="0" algn="ctr" defTabSz="666750">
            <a:lnSpc>
              <a:spcPct val="90000"/>
            </a:lnSpc>
            <a:spcBef>
              <a:spcPct val="0"/>
            </a:spcBef>
            <a:spcAft>
              <a:spcPct val="35000"/>
            </a:spcAft>
            <a:buNone/>
          </a:pPr>
          <a:r>
            <a:rPr lang="en-US" sz="1500" kern="1200" dirty="0"/>
            <a:t>New or experienced?</a:t>
          </a:r>
        </a:p>
      </dsp:txBody>
      <dsp:txXfrm>
        <a:off x="2244" y="1718559"/>
        <a:ext cx="1780500" cy="1296204"/>
      </dsp:txXfrm>
    </dsp:sp>
    <dsp:sp modelId="{9CFA6FFA-CC90-4944-8968-E443BD2FF706}">
      <dsp:nvSpPr>
        <dsp:cNvPr id="0" name=""/>
        <dsp:cNvSpPr/>
      </dsp:nvSpPr>
      <dsp:spPr>
        <a:xfrm>
          <a:off x="393954" y="709016"/>
          <a:ext cx="997080" cy="99708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762" tIns="12700" rIns="52762" bIns="12700" numCol="1" spcCol="1270" anchor="ctr" anchorCtr="0">
          <a:noAutofit/>
        </a:bodyPr>
        <a:lstStyle/>
        <a:p>
          <a:pPr marL="0" lvl="0" indent="0" algn="ctr" defTabSz="1778000">
            <a:lnSpc>
              <a:spcPct val="90000"/>
            </a:lnSpc>
            <a:spcBef>
              <a:spcPct val="0"/>
            </a:spcBef>
            <a:spcAft>
              <a:spcPct val="35000"/>
            </a:spcAft>
            <a:buNone/>
          </a:pPr>
          <a:r>
            <a:rPr sz="4000" kern="1200"/>
            <a:t>01</a:t>
          </a:r>
        </a:p>
      </dsp:txBody>
      <dsp:txXfrm>
        <a:off x="539973" y="855035"/>
        <a:ext cx="705042" cy="705042"/>
      </dsp:txXfrm>
    </dsp:sp>
    <dsp:sp modelId="{19C25BCE-51E6-4C59-8245-781B6AD65D65}">
      <dsp:nvSpPr>
        <dsp:cNvPr id="0" name=""/>
        <dsp:cNvSpPr/>
      </dsp:nvSpPr>
      <dsp:spPr>
        <a:xfrm>
          <a:off x="1960794" y="522063"/>
          <a:ext cx="1780500" cy="24927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218" tIns="330200" rIns="94218" bIns="330200" numCol="1" spcCol="1270" anchor="ctr" anchorCtr="0">
          <a:noAutofit/>
        </a:bodyPr>
        <a:lstStyle/>
        <a:p>
          <a:pPr marL="0" lvl="0" indent="0" algn="ctr" defTabSz="666750">
            <a:lnSpc>
              <a:spcPct val="90000"/>
            </a:lnSpc>
            <a:spcBef>
              <a:spcPct val="0"/>
            </a:spcBef>
            <a:spcAft>
              <a:spcPct val="35000"/>
            </a:spcAft>
            <a:buNone/>
          </a:pPr>
          <a:r>
            <a:rPr lang="en-US" sz="1500" kern="1200" dirty="0"/>
            <a:t>HR or a campus department?</a:t>
          </a:r>
        </a:p>
      </dsp:txBody>
      <dsp:txXfrm>
        <a:off x="1960794" y="1718559"/>
        <a:ext cx="1780500" cy="1296204"/>
      </dsp:txXfrm>
    </dsp:sp>
    <dsp:sp modelId="{02080DE9-03E0-445B-9B9C-8F671E9786E0}">
      <dsp:nvSpPr>
        <dsp:cNvPr id="0" name=""/>
        <dsp:cNvSpPr/>
      </dsp:nvSpPr>
      <dsp:spPr>
        <a:xfrm>
          <a:off x="2352504" y="709016"/>
          <a:ext cx="997080" cy="997080"/>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762" tIns="12700" rIns="52762" bIns="12700" numCol="1" spcCol="1270" anchor="ctr" anchorCtr="0">
          <a:noAutofit/>
        </a:bodyPr>
        <a:lstStyle/>
        <a:p>
          <a:pPr marL="0" lvl="0" indent="0" algn="ctr" defTabSz="1778000">
            <a:lnSpc>
              <a:spcPct val="90000"/>
            </a:lnSpc>
            <a:spcBef>
              <a:spcPct val="0"/>
            </a:spcBef>
            <a:spcAft>
              <a:spcPct val="35000"/>
            </a:spcAft>
            <a:buNone/>
          </a:pPr>
          <a:r>
            <a:rPr lang="en-US" sz="4000" kern="1200"/>
            <a:t>02</a:t>
          </a:r>
        </a:p>
      </dsp:txBody>
      <dsp:txXfrm>
        <a:off x="2498523" y="855035"/>
        <a:ext cx="705042" cy="705042"/>
      </dsp:txXfrm>
    </dsp:sp>
    <dsp:sp modelId="{BE217598-0A49-4CB3-95E0-6BACFD871C0D}">
      <dsp:nvSpPr>
        <dsp:cNvPr id="0" name=""/>
        <dsp:cNvSpPr/>
      </dsp:nvSpPr>
      <dsp:spPr>
        <a:xfrm>
          <a:off x="3919345" y="522063"/>
          <a:ext cx="1780500" cy="24927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218" tIns="330200" rIns="94218" bIns="33020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n-lt"/>
            </a:rPr>
            <a:t>Small team or a big team?</a:t>
          </a:r>
        </a:p>
      </dsp:txBody>
      <dsp:txXfrm>
        <a:off x="3919345" y="1718559"/>
        <a:ext cx="1780500" cy="1296204"/>
      </dsp:txXfrm>
    </dsp:sp>
    <dsp:sp modelId="{3FFB206A-B9BD-4A2C-8B3E-92C41F5D72A8}">
      <dsp:nvSpPr>
        <dsp:cNvPr id="0" name=""/>
        <dsp:cNvSpPr/>
      </dsp:nvSpPr>
      <dsp:spPr>
        <a:xfrm>
          <a:off x="4311055" y="709016"/>
          <a:ext cx="997080" cy="997080"/>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762" tIns="12700" rIns="52762" bIns="12700" numCol="1" spcCol="1270" anchor="ctr" anchorCtr="0">
          <a:noAutofit/>
        </a:bodyPr>
        <a:lstStyle/>
        <a:p>
          <a:pPr marL="0" lvl="0" indent="0" algn="ctr" defTabSz="1778000">
            <a:lnSpc>
              <a:spcPct val="90000"/>
            </a:lnSpc>
            <a:spcBef>
              <a:spcPct val="0"/>
            </a:spcBef>
            <a:spcAft>
              <a:spcPct val="35000"/>
            </a:spcAft>
            <a:buNone/>
          </a:pPr>
          <a:r>
            <a:rPr lang="en-US" sz="4000" kern="1200"/>
            <a:t>03</a:t>
          </a:r>
        </a:p>
      </dsp:txBody>
      <dsp:txXfrm>
        <a:off x="4457074" y="855035"/>
        <a:ext cx="705042" cy="705042"/>
      </dsp:txXfrm>
    </dsp:sp>
    <dsp:sp modelId="{0B86D6D4-67DC-45DF-A5F5-02D0BAB23680}">
      <dsp:nvSpPr>
        <dsp:cNvPr id="0" name=""/>
        <dsp:cNvSpPr/>
      </dsp:nvSpPr>
      <dsp:spPr>
        <a:xfrm>
          <a:off x="5877895" y="522063"/>
          <a:ext cx="1780500" cy="24927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218" tIns="330200" rIns="94218" bIns="330200" numCol="1" spcCol="1270" anchor="ctr" anchorCtr="0">
          <a:noAutofit/>
        </a:bodyPr>
        <a:lstStyle/>
        <a:p>
          <a:pPr marL="0" lvl="0" indent="0" algn="ctr" defTabSz="666750" rtl="0">
            <a:lnSpc>
              <a:spcPct val="90000"/>
            </a:lnSpc>
            <a:spcBef>
              <a:spcPct val="0"/>
            </a:spcBef>
            <a:spcAft>
              <a:spcPct val="35000"/>
            </a:spcAft>
            <a:buNone/>
          </a:pPr>
          <a:r>
            <a:rPr lang="en-US" sz="1500" kern="1200" dirty="0">
              <a:latin typeface="+mn-lt"/>
            </a:rPr>
            <a:t>Supervise undergrads, grads, or both?</a:t>
          </a:r>
        </a:p>
      </dsp:txBody>
      <dsp:txXfrm>
        <a:off x="5877895" y="1718559"/>
        <a:ext cx="1780500" cy="1296204"/>
      </dsp:txXfrm>
    </dsp:sp>
    <dsp:sp modelId="{1A3CEA78-31DA-4278-BC4F-7781267C3791}">
      <dsp:nvSpPr>
        <dsp:cNvPr id="0" name=""/>
        <dsp:cNvSpPr/>
      </dsp:nvSpPr>
      <dsp:spPr>
        <a:xfrm>
          <a:off x="6269605" y="709016"/>
          <a:ext cx="997080" cy="997080"/>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762" tIns="12700" rIns="52762" bIns="12700" numCol="1" spcCol="1270" anchor="ctr" anchorCtr="0">
          <a:noAutofit/>
        </a:bodyPr>
        <a:lstStyle/>
        <a:p>
          <a:pPr marL="0" lvl="0" indent="0" algn="ctr" defTabSz="1778000">
            <a:lnSpc>
              <a:spcPct val="90000"/>
            </a:lnSpc>
            <a:spcBef>
              <a:spcPct val="0"/>
            </a:spcBef>
            <a:spcAft>
              <a:spcPct val="35000"/>
            </a:spcAft>
            <a:buNone/>
          </a:pPr>
          <a:r>
            <a:rPr lang="en-US" sz="4000" kern="1200"/>
            <a:t>04</a:t>
          </a:r>
        </a:p>
      </dsp:txBody>
      <dsp:txXfrm>
        <a:off x="6415624" y="855035"/>
        <a:ext cx="705042" cy="7050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D2B0A-D815-4721-A605-1022A15F64E1}">
      <dsp:nvSpPr>
        <dsp:cNvPr id="0" name=""/>
        <dsp:cNvSpPr/>
      </dsp:nvSpPr>
      <dsp:spPr>
        <a:xfrm>
          <a:off x="2146132" y="3307120"/>
          <a:ext cx="253859" cy="483727"/>
        </a:xfrm>
        <a:custGeom>
          <a:avLst/>
          <a:gdLst/>
          <a:ahLst/>
          <a:cxnLst/>
          <a:rect l="0" t="0" r="0" b="0"/>
          <a:pathLst>
            <a:path>
              <a:moveTo>
                <a:pt x="0" y="0"/>
              </a:moveTo>
              <a:lnTo>
                <a:pt x="126929" y="0"/>
              </a:lnTo>
              <a:lnTo>
                <a:pt x="126929" y="483727"/>
              </a:lnTo>
              <a:lnTo>
                <a:pt x="253859" y="483727"/>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59405" y="3535326"/>
        <a:ext cx="27314" cy="27314"/>
      </dsp:txXfrm>
    </dsp:sp>
    <dsp:sp modelId="{945A6C3D-14F8-43A0-81D1-351093FBA890}">
      <dsp:nvSpPr>
        <dsp:cNvPr id="0" name=""/>
        <dsp:cNvSpPr/>
      </dsp:nvSpPr>
      <dsp:spPr>
        <a:xfrm>
          <a:off x="2146132" y="3261400"/>
          <a:ext cx="253859" cy="91440"/>
        </a:xfrm>
        <a:custGeom>
          <a:avLst/>
          <a:gdLst/>
          <a:ahLst/>
          <a:cxnLst/>
          <a:rect l="0" t="0" r="0" b="0"/>
          <a:pathLst>
            <a:path>
              <a:moveTo>
                <a:pt x="0" y="45720"/>
              </a:moveTo>
              <a:lnTo>
                <a:pt x="253859" y="45720"/>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66716" y="3300773"/>
        <a:ext cx="12692" cy="12692"/>
      </dsp:txXfrm>
    </dsp:sp>
    <dsp:sp modelId="{640F8239-06B0-4FDF-851C-7A6B88D2BB6A}">
      <dsp:nvSpPr>
        <dsp:cNvPr id="0" name=""/>
        <dsp:cNvSpPr/>
      </dsp:nvSpPr>
      <dsp:spPr>
        <a:xfrm>
          <a:off x="2146132" y="2823393"/>
          <a:ext cx="253859" cy="483727"/>
        </a:xfrm>
        <a:custGeom>
          <a:avLst/>
          <a:gdLst/>
          <a:ahLst/>
          <a:cxnLst/>
          <a:rect l="0" t="0" r="0" b="0"/>
          <a:pathLst>
            <a:path>
              <a:moveTo>
                <a:pt x="0" y="483727"/>
              </a:moveTo>
              <a:lnTo>
                <a:pt x="126929" y="483727"/>
              </a:lnTo>
              <a:lnTo>
                <a:pt x="126929" y="0"/>
              </a:lnTo>
              <a:lnTo>
                <a:pt x="253859" y="0"/>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59405" y="3051599"/>
        <a:ext cx="27314" cy="27314"/>
      </dsp:txXfrm>
    </dsp:sp>
    <dsp:sp modelId="{24C8B9CC-C205-4179-BDF4-7D96623DE802}">
      <dsp:nvSpPr>
        <dsp:cNvPr id="0" name=""/>
        <dsp:cNvSpPr/>
      </dsp:nvSpPr>
      <dsp:spPr>
        <a:xfrm>
          <a:off x="515072" y="1889152"/>
          <a:ext cx="361760" cy="1417967"/>
        </a:xfrm>
        <a:custGeom>
          <a:avLst/>
          <a:gdLst/>
          <a:ahLst/>
          <a:cxnLst/>
          <a:rect l="0" t="0" r="0" b="0"/>
          <a:pathLst>
            <a:path>
              <a:moveTo>
                <a:pt x="0" y="0"/>
              </a:moveTo>
              <a:lnTo>
                <a:pt x="180880" y="0"/>
              </a:lnTo>
              <a:lnTo>
                <a:pt x="180880" y="1417967"/>
              </a:lnTo>
              <a:lnTo>
                <a:pt x="361760" y="1417967"/>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59368" y="2561551"/>
        <a:ext cx="73169" cy="73169"/>
      </dsp:txXfrm>
    </dsp:sp>
    <dsp:sp modelId="{48A27F07-C5C9-4EE1-9C05-503D21526E6B}">
      <dsp:nvSpPr>
        <dsp:cNvPr id="0" name=""/>
        <dsp:cNvSpPr/>
      </dsp:nvSpPr>
      <dsp:spPr>
        <a:xfrm>
          <a:off x="515072" y="1889152"/>
          <a:ext cx="361760" cy="483234"/>
        </a:xfrm>
        <a:custGeom>
          <a:avLst/>
          <a:gdLst/>
          <a:ahLst/>
          <a:cxnLst/>
          <a:rect l="0" t="0" r="0" b="0"/>
          <a:pathLst>
            <a:path>
              <a:moveTo>
                <a:pt x="0" y="0"/>
              </a:moveTo>
              <a:lnTo>
                <a:pt x="180880" y="0"/>
              </a:lnTo>
              <a:lnTo>
                <a:pt x="180880" y="483234"/>
              </a:lnTo>
              <a:lnTo>
                <a:pt x="361760" y="483234"/>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80861" y="2115678"/>
        <a:ext cx="30182" cy="30182"/>
      </dsp:txXfrm>
    </dsp:sp>
    <dsp:sp modelId="{2C3CDD6E-E262-4CB2-9E4A-D069A7C7DD82}">
      <dsp:nvSpPr>
        <dsp:cNvPr id="0" name=""/>
        <dsp:cNvSpPr/>
      </dsp:nvSpPr>
      <dsp:spPr>
        <a:xfrm>
          <a:off x="2146132" y="1855939"/>
          <a:ext cx="253859" cy="483727"/>
        </a:xfrm>
        <a:custGeom>
          <a:avLst/>
          <a:gdLst/>
          <a:ahLst/>
          <a:cxnLst/>
          <a:rect l="0" t="0" r="0" b="0"/>
          <a:pathLst>
            <a:path>
              <a:moveTo>
                <a:pt x="0" y="0"/>
              </a:moveTo>
              <a:lnTo>
                <a:pt x="126929" y="0"/>
              </a:lnTo>
              <a:lnTo>
                <a:pt x="126929" y="483727"/>
              </a:lnTo>
              <a:lnTo>
                <a:pt x="253859" y="483727"/>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59405" y="2084145"/>
        <a:ext cx="27314" cy="27314"/>
      </dsp:txXfrm>
    </dsp:sp>
    <dsp:sp modelId="{151EB3E5-12C0-43B2-8821-E1F7573199B6}">
      <dsp:nvSpPr>
        <dsp:cNvPr id="0" name=""/>
        <dsp:cNvSpPr/>
      </dsp:nvSpPr>
      <dsp:spPr>
        <a:xfrm>
          <a:off x="2146132" y="1810219"/>
          <a:ext cx="253859" cy="91440"/>
        </a:xfrm>
        <a:custGeom>
          <a:avLst/>
          <a:gdLst/>
          <a:ahLst/>
          <a:cxnLst/>
          <a:rect l="0" t="0" r="0" b="0"/>
          <a:pathLst>
            <a:path>
              <a:moveTo>
                <a:pt x="0" y="45720"/>
              </a:moveTo>
              <a:lnTo>
                <a:pt x="253859" y="45720"/>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66716" y="1849592"/>
        <a:ext cx="12692" cy="12692"/>
      </dsp:txXfrm>
    </dsp:sp>
    <dsp:sp modelId="{BD410B73-0E45-47B8-87FA-48566AC183FC}">
      <dsp:nvSpPr>
        <dsp:cNvPr id="0" name=""/>
        <dsp:cNvSpPr/>
      </dsp:nvSpPr>
      <dsp:spPr>
        <a:xfrm>
          <a:off x="2146132" y="1372211"/>
          <a:ext cx="253859" cy="483727"/>
        </a:xfrm>
        <a:custGeom>
          <a:avLst/>
          <a:gdLst/>
          <a:ahLst/>
          <a:cxnLst/>
          <a:rect l="0" t="0" r="0" b="0"/>
          <a:pathLst>
            <a:path>
              <a:moveTo>
                <a:pt x="0" y="483727"/>
              </a:moveTo>
              <a:lnTo>
                <a:pt x="126929" y="483727"/>
              </a:lnTo>
              <a:lnTo>
                <a:pt x="126929" y="0"/>
              </a:lnTo>
              <a:lnTo>
                <a:pt x="253859" y="0"/>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59405" y="1600418"/>
        <a:ext cx="27314" cy="27314"/>
      </dsp:txXfrm>
    </dsp:sp>
    <dsp:sp modelId="{1B1B9D66-8D32-4599-965B-CFF4EDE05332}">
      <dsp:nvSpPr>
        <dsp:cNvPr id="0" name=""/>
        <dsp:cNvSpPr/>
      </dsp:nvSpPr>
      <dsp:spPr>
        <a:xfrm>
          <a:off x="515072" y="1810219"/>
          <a:ext cx="361760" cy="91440"/>
        </a:xfrm>
        <a:custGeom>
          <a:avLst/>
          <a:gdLst/>
          <a:ahLst/>
          <a:cxnLst/>
          <a:rect l="0" t="0" r="0" b="0"/>
          <a:pathLst>
            <a:path>
              <a:moveTo>
                <a:pt x="0" y="78933"/>
              </a:moveTo>
              <a:lnTo>
                <a:pt x="180880" y="78933"/>
              </a:lnTo>
              <a:lnTo>
                <a:pt x="180880" y="45720"/>
              </a:lnTo>
              <a:lnTo>
                <a:pt x="361760" y="45720"/>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86870" y="1846856"/>
        <a:ext cx="18164" cy="18164"/>
      </dsp:txXfrm>
    </dsp:sp>
    <dsp:sp modelId="{F7644B2B-5ED3-4F6C-B36C-F6DDF38FB577}">
      <dsp:nvSpPr>
        <dsp:cNvPr id="0" name=""/>
        <dsp:cNvSpPr/>
      </dsp:nvSpPr>
      <dsp:spPr>
        <a:xfrm>
          <a:off x="515072" y="1372211"/>
          <a:ext cx="361760" cy="516940"/>
        </a:xfrm>
        <a:custGeom>
          <a:avLst/>
          <a:gdLst/>
          <a:ahLst/>
          <a:cxnLst/>
          <a:rect l="0" t="0" r="0" b="0"/>
          <a:pathLst>
            <a:path>
              <a:moveTo>
                <a:pt x="0" y="516940"/>
              </a:moveTo>
              <a:lnTo>
                <a:pt x="180880" y="516940"/>
              </a:lnTo>
              <a:lnTo>
                <a:pt x="180880" y="0"/>
              </a:lnTo>
              <a:lnTo>
                <a:pt x="361760" y="0"/>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80179" y="1614908"/>
        <a:ext cx="31547" cy="31547"/>
      </dsp:txXfrm>
    </dsp:sp>
    <dsp:sp modelId="{C88FAC79-7BD7-4F25-A3F1-46F2695AA444}">
      <dsp:nvSpPr>
        <dsp:cNvPr id="0" name=""/>
        <dsp:cNvSpPr/>
      </dsp:nvSpPr>
      <dsp:spPr>
        <a:xfrm>
          <a:off x="515072" y="888484"/>
          <a:ext cx="361760" cy="1000667"/>
        </a:xfrm>
        <a:custGeom>
          <a:avLst/>
          <a:gdLst/>
          <a:ahLst/>
          <a:cxnLst/>
          <a:rect l="0" t="0" r="0" b="0"/>
          <a:pathLst>
            <a:path>
              <a:moveTo>
                <a:pt x="0" y="1000667"/>
              </a:moveTo>
              <a:lnTo>
                <a:pt x="180880" y="1000667"/>
              </a:lnTo>
              <a:lnTo>
                <a:pt x="180880" y="0"/>
              </a:lnTo>
              <a:lnTo>
                <a:pt x="361760" y="0"/>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69351" y="1362217"/>
        <a:ext cx="53202" cy="53202"/>
      </dsp:txXfrm>
    </dsp:sp>
    <dsp:sp modelId="{24645614-E30F-4452-A179-286E7D0C1237}">
      <dsp:nvSpPr>
        <dsp:cNvPr id="0" name=""/>
        <dsp:cNvSpPr/>
      </dsp:nvSpPr>
      <dsp:spPr>
        <a:xfrm>
          <a:off x="2146132" y="359037"/>
          <a:ext cx="253859" cy="91440"/>
        </a:xfrm>
        <a:custGeom>
          <a:avLst/>
          <a:gdLst/>
          <a:ahLst/>
          <a:cxnLst/>
          <a:rect l="0" t="0" r="0" b="0"/>
          <a:pathLst>
            <a:path>
              <a:moveTo>
                <a:pt x="0" y="45720"/>
              </a:moveTo>
              <a:lnTo>
                <a:pt x="253859" y="45720"/>
              </a:lnTo>
            </a:path>
          </a:pathLst>
        </a:custGeom>
        <a:noFill/>
        <a:ln w="12700" cap="flat" cmpd="sng" algn="ctr">
          <a:solidFill>
            <a:schemeClr val="accent4">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2266716" y="398411"/>
        <a:ext cx="12692" cy="12692"/>
      </dsp:txXfrm>
    </dsp:sp>
    <dsp:sp modelId="{A9EA02F3-07C0-4403-9B5D-0A51BA158032}">
      <dsp:nvSpPr>
        <dsp:cNvPr id="0" name=""/>
        <dsp:cNvSpPr/>
      </dsp:nvSpPr>
      <dsp:spPr>
        <a:xfrm>
          <a:off x="515072" y="404757"/>
          <a:ext cx="361760" cy="1484394"/>
        </a:xfrm>
        <a:custGeom>
          <a:avLst/>
          <a:gdLst/>
          <a:ahLst/>
          <a:cxnLst/>
          <a:rect l="0" t="0" r="0" b="0"/>
          <a:pathLst>
            <a:path>
              <a:moveTo>
                <a:pt x="0" y="1484394"/>
              </a:moveTo>
              <a:lnTo>
                <a:pt x="180880" y="1484394"/>
              </a:lnTo>
              <a:lnTo>
                <a:pt x="180880" y="0"/>
              </a:lnTo>
              <a:lnTo>
                <a:pt x="361760" y="0"/>
              </a:lnTo>
            </a:path>
          </a:pathLst>
        </a:custGeom>
        <a:noFill/>
        <a:ln w="12700" cap="flat" cmpd="sng" algn="ctr">
          <a:solidFill>
            <a:schemeClr val="accent4">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tx1"/>
            </a:solidFill>
          </a:endParaRPr>
        </a:p>
      </dsp:txBody>
      <dsp:txXfrm>
        <a:off x="657756" y="1108759"/>
        <a:ext cx="76392" cy="76392"/>
      </dsp:txXfrm>
    </dsp:sp>
    <dsp:sp modelId="{DAB68A82-5785-46A8-90D7-276F903DE13A}">
      <dsp:nvSpPr>
        <dsp:cNvPr id="0" name=""/>
        <dsp:cNvSpPr/>
      </dsp:nvSpPr>
      <dsp:spPr>
        <a:xfrm rot="16200000">
          <a:off x="-1631616" y="1631616"/>
          <a:ext cx="3778305" cy="515072"/>
        </a:xfrm>
        <a:prstGeom prst="rect">
          <a:avLst/>
        </a:prstGeom>
        <a:solidFill>
          <a:schemeClr val="accent4">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t>Dreyfus University Center (DUC)</a:t>
          </a:r>
          <a:endParaRPr lang="en-US" sz="1700" kern="1200" dirty="0"/>
        </a:p>
      </dsp:txBody>
      <dsp:txXfrm>
        <a:off x="-1631616" y="1631616"/>
        <a:ext cx="3778305" cy="515072"/>
      </dsp:txXfrm>
    </dsp:sp>
    <dsp:sp modelId="{74EE7E43-14FE-465B-80DE-EEEFC5CF3A34}">
      <dsp:nvSpPr>
        <dsp:cNvPr id="0" name=""/>
        <dsp:cNvSpPr/>
      </dsp:nvSpPr>
      <dsp:spPr>
        <a:xfrm>
          <a:off x="876833" y="211267"/>
          <a:ext cx="1269299" cy="386981"/>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UC Admin</a:t>
          </a:r>
        </a:p>
      </dsp:txBody>
      <dsp:txXfrm>
        <a:off x="876833" y="211267"/>
        <a:ext cx="1269299" cy="386981"/>
      </dsp:txXfrm>
    </dsp:sp>
    <dsp:sp modelId="{3D6FDF2F-8FF6-40A6-AD14-7A01C963B7A9}">
      <dsp:nvSpPr>
        <dsp:cNvPr id="0" name=""/>
        <dsp:cNvSpPr/>
      </dsp:nvSpPr>
      <dsp:spPr>
        <a:xfrm>
          <a:off x="2399992" y="211267"/>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Student Employment</a:t>
          </a:r>
        </a:p>
      </dsp:txBody>
      <dsp:txXfrm>
        <a:off x="2399992" y="211267"/>
        <a:ext cx="1269299" cy="386981"/>
      </dsp:txXfrm>
    </dsp:sp>
    <dsp:sp modelId="{1B2A7632-F0C4-46DC-B41C-5079B1ABEA24}">
      <dsp:nvSpPr>
        <dsp:cNvPr id="0" name=""/>
        <dsp:cNvSpPr/>
      </dsp:nvSpPr>
      <dsp:spPr>
        <a:xfrm>
          <a:off x="876833" y="694994"/>
          <a:ext cx="1269299" cy="386981"/>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UC Front Desk</a:t>
          </a:r>
        </a:p>
      </dsp:txBody>
      <dsp:txXfrm>
        <a:off x="876833" y="694994"/>
        <a:ext cx="1269299" cy="386981"/>
      </dsp:txXfrm>
    </dsp:sp>
    <dsp:sp modelId="{19CB1AFE-E7AF-4AB8-81EA-CB5F7F00B44B}">
      <dsp:nvSpPr>
        <dsp:cNvPr id="0" name=""/>
        <dsp:cNvSpPr/>
      </dsp:nvSpPr>
      <dsp:spPr>
        <a:xfrm>
          <a:off x="876833" y="1178721"/>
          <a:ext cx="1269299" cy="386981"/>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UC Marketing</a:t>
          </a:r>
        </a:p>
      </dsp:txBody>
      <dsp:txXfrm>
        <a:off x="876833" y="1178721"/>
        <a:ext cx="1269299" cy="386981"/>
      </dsp:txXfrm>
    </dsp:sp>
    <dsp:sp modelId="{1811AAAC-82D6-4859-A653-172CEB3ED979}">
      <dsp:nvSpPr>
        <dsp:cNvPr id="0" name=""/>
        <dsp:cNvSpPr/>
      </dsp:nvSpPr>
      <dsp:spPr>
        <a:xfrm>
          <a:off x="876833" y="1662448"/>
          <a:ext cx="1269299" cy="386981"/>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UC Operations</a:t>
          </a:r>
        </a:p>
      </dsp:txBody>
      <dsp:txXfrm>
        <a:off x="876833" y="1662448"/>
        <a:ext cx="1269299" cy="386981"/>
      </dsp:txXfrm>
    </dsp:sp>
    <dsp:sp modelId="{4D9F955D-0202-45F1-AAC5-B8F9DF238047}">
      <dsp:nvSpPr>
        <dsp:cNvPr id="0" name=""/>
        <dsp:cNvSpPr/>
      </dsp:nvSpPr>
      <dsp:spPr>
        <a:xfrm>
          <a:off x="2399992" y="1178721"/>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Building Managers</a:t>
          </a:r>
        </a:p>
      </dsp:txBody>
      <dsp:txXfrm>
        <a:off x="2399992" y="1178721"/>
        <a:ext cx="1269299" cy="386981"/>
      </dsp:txXfrm>
    </dsp:sp>
    <dsp:sp modelId="{F98742CA-5B7A-4E9B-B765-B7E8BA87310F}">
      <dsp:nvSpPr>
        <dsp:cNvPr id="0" name=""/>
        <dsp:cNvSpPr/>
      </dsp:nvSpPr>
      <dsp:spPr>
        <a:xfrm>
          <a:off x="2399992" y="1662448"/>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Centers Services Team</a:t>
          </a:r>
        </a:p>
      </dsp:txBody>
      <dsp:txXfrm>
        <a:off x="2399992" y="1662448"/>
        <a:ext cx="1269299" cy="386981"/>
      </dsp:txXfrm>
    </dsp:sp>
    <dsp:sp modelId="{679C466B-0439-4671-B93B-5E817AB58DF6}">
      <dsp:nvSpPr>
        <dsp:cNvPr id="0" name=""/>
        <dsp:cNvSpPr/>
      </dsp:nvSpPr>
      <dsp:spPr>
        <a:xfrm>
          <a:off x="2399992" y="2146175"/>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Event Technical Services</a:t>
          </a:r>
        </a:p>
      </dsp:txBody>
      <dsp:txXfrm>
        <a:off x="2399992" y="2146175"/>
        <a:ext cx="1269299" cy="386981"/>
      </dsp:txXfrm>
    </dsp:sp>
    <dsp:sp modelId="{D7A7E7A7-F114-41EF-BDA1-E34F9981B813}">
      <dsp:nvSpPr>
        <dsp:cNvPr id="0" name=""/>
        <dsp:cNvSpPr/>
      </dsp:nvSpPr>
      <dsp:spPr>
        <a:xfrm>
          <a:off x="876833" y="2146175"/>
          <a:ext cx="1269299" cy="452424"/>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University Information </a:t>
          </a:r>
          <a:br>
            <a:rPr lang="en-US" sz="900" kern="1200" dirty="0"/>
          </a:br>
          <a:r>
            <a:rPr lang="en-US" sz="900" kern="1200" dirty="0"/>
            <a:t>&amp; Tickets</a:t>
          </a:r>
        </a:p>
      </dsp:txBody>
      <dsp:txXfrm>
        <a:off x="876833" y="2146175"/>
        <a:ext cx="1269299" cy="452424"/>
      </dsp:txXfrm>
    </dsp:sp>
    <dsp:sp modelId="{7B1E8354-54E7-4F36-B7D3-6F65AEA9CAD6}">
      <dsp:nvSpPr>
        <dsp:cNvPr id="0" name=""/>
        <dsp:cNvSpPr/>
      </dsp:nvSpPr>
      <dsp:spPr>
        <a:xfrm>
          <a:off x="876833" y="3040247"/>
          <a:ext cx="1269299" cy="533744"/>
        </a:xfrm>
        <a:prstGeom prst="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Campus Activities &amp; Student Engagement (CASE)</a:t>
          </a:r>
        </a:p>
      </dsp:txBody>
      <dsp:txXfrm>
        <a:off x="876833" y="3040247"/>
        <a:ext cx="1269299" cy="533744"/>
      </dsp:txXfrm>
    </dsp:sp>
    <dsp:sp modelId="{ABAA48F7-979C-49F3-932D-3C780A93C145}">
      <dsp:nvSpPr>
        <dsp:cNvPr id="0" name=""/>
        <dsp:cNvSpPr/>
      </dsp:nvSpPr>
      <dsp:spPr>
        <a:xfrm>
          <a:off x="2399992" y="2629902"/>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CASE Programming</a:t>
          </a:r>
        </a:p>
      </dsp:txBody>
      <dsp:txXfrm>
        <a:off x="2399992" y="2629902"/>
        <a:ext cx="1269299" cy="386981"/>
      </dsp:txXfrm>
    </dsp:sp>
    <dsp:sp modelId="{90643C69-EAA5-41BA-A6C7-028EC07AFC49}">
      <dsp:nvSpPr>
        <dsp:cNvPr id="0" name=""/>
        <dsp:cNvSpPr/>
      </dsp:nvSpPr>
      <dsp:spPr>
        <a:xfrm>
          <a:off x="2399992" y="3113629"/>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CASE Operations</a:t>
          </a:r>
        </a:p>
      </dsp:txBody>
      <dsp:txXfrm>
        <a:off x="2399992" y="3113629"/>
        <a:ext cx="1269299" cy="386981"/>
      </dsp:txXfrm>
    </dsp:sp>
    <dsp:sp modelId="{94258934-55AA-42D6-BD97-7A4ECE3081EA}">
      <dsp:nvSpPr>
        <dsp:cNvPr id="0" name=""/>
        <dsp:cNvSpPr/>
      </dsp:nvSpPr>
      <dsp:spPr>
        <a:xfrm>
          <a:off x="2399992" y="3597356"/>
          <a:ext cx="1269299" cy="386981"/>
        </a:xfrm>
        <a:prstGeom prst="rect">
          <a:avLst/>
        </a:prstGeom>
        <a:solidFill>
          <a:schemeClr val="accent4">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Basement </a:t>
          </a:r>
          <a:r>
            <a:rPr lang="en-US" sz="900" kern="1200" dirty="0" err="1"/>
            <a:t>Brewhaus</a:t>
          </a:r>
          <a:endParaRPr lang="en-US" sz="900" kern="1200" dirty="0"/>
        </a:p>
      </dsp:txBody>
      <dsp:txXfrm>
        <a:off x="2399992" y="3597356"/>
        <a:ext cx="1269299" cy="3869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16F60-D376-4810-A37F-958F99379EEA}">
      <dsp:nvSpPr>
        <dsp:cNvPr id="0" name=""/>
        <dsp:cNvSpPr/>
      </dsp:nvSpPr>
      <dsp:spPr>
        <a:xfrm>
          <a:off x="527840" y="1751591"/>
          <a:ext cx="379498" cy="723129"/>
        </a:xfrm>
        <a:custGeom>
          <a:avLst/>
          <a:gdLst/>
          <a:ahLst/>
          <a:cxnLst/>
          <a:rect l="0" t="0" r="0" b="0"/>
          <a:pathLst>
            <a:path>
              <a:moveTo>
                <a:pt x="0" y="0"/>
              </a:moveTo>
              <a:lnTo>
                <a:pt x="189749" y="0"/>
              </a:lnTo>
              <a:lnTo>
                <a:pt x="189749" y="723129"/>
              </a:lnTo>
              <a:lnTo>
                <a:pt x="379498" y="723129"/>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7173" y="2092739"/>
        <a:ext cx="40833" cy="40833"/>
      </dsp:txXfrm>
    </dsp:sp>
    <dsp:sp modelId="{436778FC-684A-45C1-9B4B-D542958E9059}">
      <dsp:nvSpPr>
        <dsp:cNvPr id="0" name=""/>
        <dsp:cNvSpPr/>
      </dsp:nvSpPr>
      <dsp:spPr>
        <a:xfrm>
          <a:off x="527840" y="1705870"/>
          <a:ext cx="379498" cy="91440"/>
        </a:xfrm>
        <a:custGeom>
          <a:avLst/>
          <a:gdLst/>
          <a:ahLst/>
          <a:cxnLst/>
          <a:rect l="0" t="0" r="0" b="0"/>
          <a:pathLst>
            <a:path>
              <a:moveTo>
                <a:pt x="0" y="45720"/>
              </a:moveTo>
              <a:lnTo>
                <a:pt x="379498" y="4572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102" y="1742103"/>
        <a:ext cx="18974" cy="18974"/>
      </dsp:txXfrm>
    </dsp:sp>
    <dsp:sp modelId="{8B5AF0E4-B3C7-45EB-AEE6-C18CF749A7F0}">
      <dsp:nvSpPr>
        <dsp:cNvPr id="0" name=""/>
        <dsp:cNvSpPr/>
      </dsp:nvSpPr>
      <dsp:spPr>
        <a:xfrm>
          <a:off x="527840" y="1028461"/>
          <a:ext cx="379498" cy="723129"/>
        </a:xfrm>
        <a:custGeom>
          <a:avLst/>
          <a:gdLst/>
          <a:ahLst/>
          <a:cxnLst/>
          <a:rect l="0" t="0" r="0" b="0"/>
          <a:pathLst>
            <a:path>
              <a:moveTo>
                <a:pt x="0" y="723129"/>
              </a:moveTo>
              <a:lnTo>
                <a:pt x="189749" y="723129"/>
              </a:lnTo>
              <a:lnTo>
                <a:pt x="189749" y="0"/>
              </a:lnTo>
              <a:lnTo>
                <a:pt x="379498"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7173" y="1369609"/>
        <a:ext cx="40833" cy="40833"/>
      </dsp:txXfrm>
    </dsp:sp>
    <dsp:sp modelId="{DAB68A82-5785-46A8-90D7-276F903DE13A}">
      <dsp:nvSpPr>
        <dsp:cNvPr id="0" name=""/>
        <dsp:cNvSpPr/>
      </dsp:nvSpPr>
      <dsp:spPr>
        <a:xfrm rot="16200000">
          <a:off x="-1486445" y="1488634"/>
          <a:ext cx="3502658" cy="525912"/>
        </a:xfrm>
        <a:prstGeom prst="rect">
          <a:avLst/>
        </a:prstGeom>
        <a:solidFill>
          <a:schemeClr val="accent6">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t>Health &amp; Wellness Center (HWC)</a:t>
          </a:r>
          <a:endParaRPr lang="en-US" sz="1700" kern="1200" dirty="0"/>
        </a:p>
      </dsp:txBody>
      <dsp:txXfrm>
        <a:off x="-1486445" y="1488634"/>
        <a:ext cx="3502658" cy="525912"/>
      </dsp:txXfrm>
    </dsp:sp>
    <dsp:sp modelId="{6BEE7D22-6A6E-41AB-BEDF-7584BC0265E9}">
      <dsp:nvSpPr>
        <dsp:cNvPr id="0" name=""/>
        <dsp:cNvSpPr/>
      </dsp:nvSpPr>
      <dsp:spPr>
        <a:xfrm>
          <a:off x="907338" y="739209"/>
          <a:ext cx="1897493" cy="578503"/>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rPr>
            <a:t>DAWG Fitness </a:t>
          </a:r>
          <a:r>
            <a:rPr lang="en-US" sz="1900" kern="1200" dirty="0"/>
            <a:t>Desk</a:t>
          </a:r>
        </a:p>
      </dsp:txBody>
      <dsp:txXfrm>
        <a:off x="907338" y="739209"/>
        <a:ext cx="1897493" cy="578503"/>
      </dsp:txXfrm>
    </dsp:sp>
    <dsp:sp modelId="{F2EA14F3-636A-47AC-80B7-70A7E422748B}">
      <dsp:nvSpPr>
        <dsp:cNvPr id="0" name=""/>
        <dsp:cNvSpPr/>
      </dsp:nvSpPr>
      <dsp:spPr>
        <a:xfrm>
          <a:off x="907338" y="1462339"/>
          <a:ext cx="1897493" cy="578503"/>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n-lt"/>
            </a:rPr>
            <a:t>DAWG Fitness </a:t>
          </a:r>
          <a:r>
            <a:rPr lang="en-US" sz="1900" kern="1200" dirty="0"/>
            <a:t>Floor</a:t>
          </a:r>
        </a:p>
      </dsp:txBody>
      <dsp:txXfrm>
        <a:off x="907338" y="1462339"/>
        <a:ext cx="1897493" cy="578503"/>
      </dsp:txXfrm>
    </dsp:sp>
    <dsp:sp modelId="{0D45E8B0-5ED0-43F1-A43F-E5C550A19BAD}">
      <dsp:nvSpPr>
        <dsp:cNvPr id="0" name=""/>
        <dsp:cNvSpPr/>
      </dsp:nvSpPr>
      <dsp:spPr>
        <a:xfrm>
          <a:off x="907338" y="2185468"/>
          <a:ext cx="1897493" cy="578503"/>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err="1"/>
            <a:t>GroupEx</a:t>
          </a:r>
        </a:p>
      </dsp:txBody>
      <dsp:txXfrm>
        <a:off x="907338" y="2185468"/>
        <a:ext cx="1897493" cy="5785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634F0-EA68-461A-BEBF-CF0F3C039E9C}">
      <dsp:nvSpPr>
        <dsp:cNvPr id="0" name=""/>
        <dsp:cNvSpPr/>
      </dsp:nvSpPr>
      <dsp:spPr>
        <a:xfrm>
          <a:off x="550549" y="1728971"/>
          <a:ext cx="244119" cy="465167"/>
        </a:xfrm>
        <a:custGeom>
          <a:avLst/>
          <a:gdLst/>
          <a:ahLst/>
          <a:cxnLst/>
          <a:rect l="0" t="0" r="0" b="0"/>
          <a:pathLst>
            <a:path>
              <a:moveTo>
                <a:pt x="0" y="0"/>
              </a:moveTo>
              <a:lnTo>
                <a:pt x="122059" y="0"/>
              </a:lnTo>
              <a:lnTo>
                <a:pt x="122059" y="465167"/>
              </a:lnTo>
              <a:lnTo>
                <a:pt x="244119" y="465167"/>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9475" y="1948421"/>
        <a:ext cx="26266" cy="26266"/>
      </dsp:txXfrm>
    </dsp:sp>
    <dsp:sp modelId="{C3F0DB69-3557-4074-8F87-391093AB5607}">
      <dsp:nvSpPr>
        <dsp:cNvPr id="0" name=""/>
        <dsp:cNvSpPr/>
      </dsp:nvSpPr>
      <dsp:spPr>
        <a:xfrm>
          <a:off x="550549" y="1683250"/>
          <a:ext cx="244119" cy="91440"/>
        </a:xfrm>
        <a:custGeom>
          <a:avLst/>
          <a:gdLst/>
          <a:ahLst/>
          <a:cxnLst/>
          <a:rect l="0" t="0" r="0" b="0"/>
          <a:pathLst>
            <a:path>
              <a:moveTo>
                <a:pt x="0" y="45720"/>
              </a:moveTo>
              <a:lnTo>
                <a:pt x="244119" y="45720"/>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6506" y="1722868"/>
        <a:ext cx="12205" cy="12205"/>
      </dsp:txXfrm>
    </dsp:sp>
    <dsp:sp modelId="{ED9D09AE-8B77-448F-99C3-54D77CE464C6}">
      <dsp:nvSpPr>
        <dsp:cNvPr id="0" name=""/>
        <dsp:cNvSpPr/>
      </dsp:nvSpPr>
      <dsp:spPr>
        <a:xfrm>
          <a:off x="2015268" y="1263803"/>
          <a:ext cx="244119" cy="232583"/>
        </a:xfrm>
        <a:custGeom>
          <a:avLst/>
          <a:gdLst/>
          <a:ahLst/>
          <a:cxnLst/>
          <a:rect l="0" t="0" r="0" b="0"/>
          <a:pathLst>
            <a:path>
              <a:moveTo>
                <a:pt x="0" y="0"/>
              </a:moveTo>
              <a:lnTo>
                <a:pt x="122059" y="0"/>
              </a:lnTo>
              <a:lnTo>
                <a:pt x="122059" y="232583"/>
              </a:lnTo>
              <a:lnTo>
                <a:pt x="244119" y="232583"/>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28899" y="1371665"/>
        <a:ext cx="16858" cy="16858"/>
      </dsp:txXfrm>
    </dsp:sp>
    <dsp:sp modelId="{8998D747-E6C9-4F14-BA1F-431477362D18}">
      <dsp:nvSpPr>
        <dsp:cNvPr id="0" name=""/>
        <dsp:cNvSpPr/>
      </dsp:nvSpPr>
      <dsp:spPr>
        <a:xfrm>
          <a:off x="2015268" y="1031219"/>
          <a:ext cx="244119" cy="232583"/>
        </a:xfrm>
        <a:custGeom>
          <a:avLst/>
          <a:gdLst/>
          <a:ahLst/>
          <a:cxnLst/>
          <a:rect l="0" t="0" r="0" b="0"/>
          <a:pathLst>
            <a:path>
              <a:moveTo>
                <a:pt x="0" y="232583"/>
              </a:moveTo>
              <a:lnTo>
                <a:pt x="122059" y="232583"/>
              </a:lnTo>
              <a:lnTo>
                <a:pt x="122059" y="0"/>
              </a:lnTo>
              <a:lnTo>
                <a:pt x="244119" y="0"/>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28899" y="1139082"/>
        <a:ext cx="16858" cy="16858"/>
      </dsp:txXfrm>
    </dsp:sp>
    <dsp:sp modelId="{E15D5233-213A-4C46-8585-D12B22518C2A}">
      <dsp:nvSpPr>
        <dsp:cNvPr id="0" name=""/>
        <dsp:cNvSpPr/>
      </dsp:nvSpPr>
      <dsp:spPr>
        <a:xfrm>
          <a:off x="550549" y="1263803"/>
          <a:ext cx="244119" cy="465167"/>
        </a:xfrm>
        <a:custGeom>
          <a:avLst/>
          <a:gdLst/>
          <a:ahLst/>
          <a:cxnLst/>
          <a:rect l="0" t="0" r="0" b="0"/>
          <a:pathLst>
            <a:path>
              <a:moveTo>
                <a:pt x="0" y="465167"/>
              </a:moveTo>
              <a:lnTo>
                <a:pt x="122059" y="465167"/>
              </a:lnTo>
              <a:lnTo>
                <a:pt x="122059" y="0"/>
              </a:lnTo>
              <a:lnTo>
                <a:pt x="244119" y="0"/>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9475" y="1483253"/>
        <a:ext cx="26266" cy="26266"/>
      </dsp:txXfrm>
    </dsp:sp>
    <dsp:sp modelId="{DAB68A82-5785-46A8-90D7-276F903DE13A}">
      <dsp:nvSpPr>
        <dsp:cNvPr id="0" name=""/>
        <dsp:cNvSpPr/>
      </dsp:nvSpPr>
      <dsp:spPr>
        <a:xfrm rot="16200000">
          <a:off x="-1447868" y="1456550"/>
          <a:ext cx="3451993" cy="544841"/>
        </a:xfrm>
        <a:prstGeom prst="rect">
          <a:avLst/>
        </a:prstGeom>
        <a:solidFill>
          <a:schemeClr val="accent2">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t>Marshfield Clinic Champions Hall (MCCH)</a:t>
          </a:r>
          <a:endParaRPr lang="en-US" sz="1700" kern="1200" dirty="0"/>
        </a:p>
      </dsp:txBody>
      <dsp:txXfrm>
        <a:off x="-1447868" y="1456550"/>
        <a:ext cx="3451993" cy="544841"/>
      </dsp:txXfrm>
    </dsp:sp>
    <dsp:sp modelId="{5267524A-90E4-45B4-BD68-048238FAA43F}">
      <dsp:nvSpPr>
        <dsp:cNvPr id="0" name=""/>
        <dsp:cNvSpPr/>
      </dsp:nvSpPr>
      <dsp:spPr>
        <a:xfrm>
          <a:off x="794669" y="1077736"/>
          <a:ext cx="1220599" cy="372133"/>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Intramurals</a:t>
          </a:r>
        </a:p>
      </dsp:txBody>
      <dsp:txXfrm>
        <a:off x="794669" y="1077736"/>
        <a:ext cx="1220599" cy="372133"/>
      </dsp:txXfrm>
    </dsp:sp>
    <dsp:sp modelId="{629307E8-65DC-494A-A920-5374176AAF44}">
      <dsp:nvSpPr>
        <dsp:cNvPr id="0" name=""/>
        <dsp:cNvSpPr/>
      </dsp:nvSpPr>
      <dsp:spPr>
        <a:xfrm>
          <a:off x="2259388" y="845152"/>
          <a:ext cx="1220599" cy="372133"/>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Activity Supervisors</a:t>
          </a:r>
        </a:p>
      </dsp:txBody>
      <dsp:txXfrm>
        <a:off x="2259388" y="845152"/>
        <a:ext cx="1220599" cy="372133"/>
      </dsp:txXfrm>
    </dsp:sp>
    <dsp:sp modelId="{F9C0DEFF-4622-45F5-ACCB-9BC4387E0D0F}">
      <dsp:nvSpPr>
        <dsp:cNvPr id="0" name=""/>
        <dsp:cNvSpPr/>
      </dsp:nvSpPr>
      <dsp:spPr>
        <a:xfrm>
          <a:off x="2259388" y="1310320"/>
          <a:ext cx="1220599" cy="372133"/>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Officials</a:t>
          </a:r>
        </a:p>
      </dsp:txBody>
      <dsp:txXfrm>
        <a:off x="2259388" y="1310320"/>
        <a:ext cx="1220599" cy="372133"/>
      </dsp:txXfrm>
    </dsp:sp>
    <dsp:sp modelId="{7BE623DA-55C9-4E51-A48F-7E9DF13ACE40}">
      <dsp:nvSpPr>
        <dsp:cNvPr id="0" name=""/>
        <dsp:cNvSpPr/>
      </dsp:nvSpPr>
      <dsp:spPr>
        <a:xfrm>
          <a:off x="794669" y="1542904"/>
          <a:ext cx="1220599" cy="372133"/>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Climbing Wall</a:t>
          </a:r>
        </a:p>
      </dsp:txBody>
      <dsp:txXfrm>
        <a:off x="794669" y="1542904"/>
        <a:ext cx="1220599" cy="372133"/>
      </dsp:txXfrm>
    </dsp:sp>
    <dsp:sp modelId="{D3C01E3F-830D-4B84-A792-F97A567E2543}">
      <dsp:nvSpPr>
        <dsp:cNvPr id="0" name=""/>
        <dsp:cNvSpPr/>
      </dsp:nvSpPr>
      <dsp:spPr>
        <a:xfrm>
          <a:off x="794669" y="2008071"/>
          <a:ext cx="1220599" cy="372133"/>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Aquatics</a:t>
          </a:r>
        </a:p>
      </dsp:txBody>
      <dsp:txXfrm>
        <a:off x="794669" y="2008071"/>
        <a:ext cx="1220599" cy="372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40EA7-A0C4-4608-8DCB-845C9AE17253}">
      <dsp:nvSpPr>
        <dsp:cNvPr id="0" name=""/>
        <dsp:cNvSpPr/>
      </dsp:nvSpPr>
      <dsp:spPr>
        <a:xfrm>
          <a:off x="551668" y="1122288"/>
          <a:ext cx="4848838" cy="4848838"/>
        </a:xfrm>
        <a:prstGeom prst="blockArc">
          <a:avLst>
            <a:gd name="adj1" fmla="val 13114286"/>
            <a:gd name="adj2" fmla="val 16200000"/>
            <a:gd name="adj3" fmla="val 3897"/>
          </a:avLst>
        </a:prstGeom>
        <a:solidFill>
          <a:schemeClr val="accent4">
            <a:hueOff val="-1162710"/>
            <a:satOff val="-31842"/>
            <a:lumOff val="843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CB59CC-6B1F-4642-8343-8FBD8AA402B9}">
      <dsp:nvSpPr>
        <dsp:cNvPr id="0" name=""/>
        <dsp:cNvSpPr/>
      </dsp:nvSpPr>
      <dsp:spPr>
        <a:xfrm>
          <a:off x="551668" y="1122288"/>
          <a:ext cx="4848838" cy="4848838"/>
        </a:xfrm>
        <a:prstGeom prst="blockArc">
          <a:avLst>
            <a:gd name="adj1" fmla="val 10028571"/>
            <a:gd name="adj2" fmla="val 13114286"/>
            <a:gd name="adj3" fmla="val 3897"/>
          </a:avLst>
        </a:prstGeom>
        <a:solidFill>
          <a:schemeClr val="accent4">
            <a:hueOff val="-968925"/>
            <a:satOff val="-26535"/>
            <a:lumOff val="70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2C7659-8C1F-4C1E-9566-83FD7FCBD154}">
      <dsp:nvSpPr>
        <dsp:cNvPr id="0" name=""/>
        <dsp:cNvSpPr/>
      </dsp:nvSpPr>
      <dsp:spPr>
        <a:xfrm>
          <a:off x="551668" y="1122288"/>
          <a:ext cx="4848838" cy="4848838"/>
        </a:xfrm>
        <a:prstGeom prst="blockArc">
          <a:avLst>
            <a:gd name="adj1" fmla="val 6942857"/>
            <a:gd name="adj2" fmla="val 10028571"/>
            <a:gd name="adj3" fmla="val 3897"/>
          </a:avLst>
        </a:prstGeom>
        <a:solidFill>
          <a:schemeClr val="accent4">
            <a:hueOff val="-775140"/>
            <a:satOff val="-21228"/>
            <a:lumOff val="56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95AAA0-152E-41BE-ADF9-20E922487375}">
      <dsp:nvSpPr>
        <dsp:cNvPr id="0" name=""/>
        <dsp:cNvSpPr/>
      </dsp:nvSpPr>
      <dsp:spPr>
        <a:xfrm>
          <a:off x="551668" y="1122288"/>
          <a:ext cx="4848838" cy="4848838"/>
        </a:xfrm>
        <a:prstGeom prst="blockArc">
          <a:avLst>
            <a:gd name="adj1" fmla="val 3857143"/>
            <a:gd name="adj2" fmla="val 6942857"/>
            <a:gd name="adj3" fmla="val 3897"/>
          </a:avLst>
        </a:prstGeom>
        <a:solidFill>
          <a:schemeClr val="accent4">
            <a:hueOff val="-581355"/>
            <a:satOff val="-15921"/>
            <a:lumOff val="421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E33B10-CF37-418E-BBBE-34D77A09BBAE}">
      <dsp:nvSpPr>
        <dsp:cNvPr id="0" name=""/>
        <dsp:cNvSpPr/>
      </dsp:nvSpPr>
      <dsp:spPr>
        <a:xfrm>
          <a:off x="551668" y="1122288"/>
          <a:ext cx="4848838" cy="4848838"/>
        </a:xfrm>
        <a:prstGeom prst="blockArc">
          <a:avLst>
            <a:gd name="adj1" fmla="val 771429"/>
            <a:gd name="adj2" fmla="val 3857143"/>
            <a:gd name="adj3" fmla="val 3897"/>
          </a:avLst>
        </a:prstGeom>
        <a:solidFill>
          <a:schemeClr val="accent4">
            <a:hueOff val="-387570"/>
            <a:satOff val="-10614"/>
            <a:lumOff val="28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2E7A0F-AA81-4EDB-BF70-C7F3B2C77FBC}">
      <dsp:nvSpPr>
        <dsp:cNvPr id="0" name=""/>
        <dsp:cNvSpPr/>
      </dsp:nvSpPr>
      <dsp:spPr>
        <a:xfrm>
          <a:off x="551668" y="1122288"/>
          <a:ext cx="4848838" cy="4848838"/>
        </a:xfrm>
        <a:prstGeom prst="blockArc">
          <a:avLst>
            <a:gd name="adj1" fmla="val 19285714"/>
            <a:gd name="adj2" fmla="val 771429"/>
            <a:gd name="adj3" fmla="val 3897"/>
          </a:avLst>
        </a:prstGeom>
        <a:solidFill>
          <a:schemeClr val="accent4">
            <a:hueOff val="-193785"/>
            <a:satOff val="-5307"/>
            <a:lumOff val="140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AC8B3D-3C32-46C8-9712-40258B960B83}">
      <dsp:nvSpPr>
        <dsp:cNvPr id="0" name=""/>
        <dsp:cNvSpPr/>
      </dsp:nvSpPr>
      <dsp:spPr>
        <a:xfrm>
          <a:off x="551668" y="1122288"/>
          <a:ext cx="4848838" cy="4848838"/>
        </a:xfrm>
        <a:prstGeom prst="blockArc">
          <a:avLst>
            <a:gd name="adj1" fmla="val 16200000"/>
            <a:gd name="adj2" fmla="val 19285714"/>
            <a:gd name="adj3" fmla="val 389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6CCD3B-393F-4D29-A21C-784534DB30A1}">
      <dsp:nvSpPr>
        <dsp:cNvPr id="0" name=""/>
        <dsp:cNvSpPr/>
      </dsp:nvSpPr>
      <dsp:spPr>
        <a:xfrm>
          <a:off x="2038794" y="2609414"/>
          <a:ext cx="1874586" cy="187458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Centralized Tasks</a:t>
          </a:r>
        </a:p>
      </dsp:txBody>
      <dsp:txXfrm>
        <a:off x="2313321" y="2883941"/>
        <a:ext cx="1325532" cy="1325532"/>
      </dsp:txXfrm>
    </dsp:sp>
    <dsp:sp modelId="{DFB4B168-A732-40E9-B6A8-DABC74E141C1}">
      <dsp:nvSpPr>
        <dsp:cNvPr id="0" name=""/>
        <dsp:cNvSpPr/>
      </dsp:nvSpPr>
      <dsp:spPr>
        <a:xfrm>
          <a:off x="2319982" y="513422"/>
          <a:ext cx="1312210" cy="131221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Hiring &amp; Onboarding</a:t>
          </a:r>
        </a:p>
      </dsp:txBody>
      <dsp:txXfrm>
        <a:off x="2512151" y="705591"/>
        <a:ext cx="927872" cy="927872"/>
      </dsp:txXfrm>
    </dsp:sp>
    <dsp:sp modelId="{84202513-BA5B-4824-A0B5-2782C2C63100}">
      <dsp:nvSpPr>
        <dsp:cNvPr id="0" name=""/>
        <dsp:cNvSpPr/>
      </dsp:nvSpPr>
      <dsp:spPr>
        <a:xfrm>
          <a:off x="4178536" y="1408454"/>
          <a:ext cx="1312210" cy="1312210"/>
        </a:xfrm>
        <a:prstGeom prst="ellipse">
          <a:avLst/>
        </a:prstGeom>
        <a:solidFill>
          <a:schemeClr val="accent4">
            <a:hueOff val="-193785"/>
            <a:satOff val="-5307"/>
            <a:lumOff val="1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Mandatory Training</a:t>
          </a:r>
        </a:p>
      </dsp:txBody>
      <dsp:txXfrm>
        <a:off x="4370705" y="1600623"/>
        <a:ext cx="927872" cy="927872"/>
      </dsp:txXfrm>
    </dsp:sp>
    <dsp:sp modelId="{11A8C985-28B1-4546-8F94-843BDD8395B0}">
      <dsp:nvSpPr>
        <dsp:cNvPr id="0" name=""/>
        <dsp:cNvSpPr/>
      </dsp:nvSpPr>
      <dsp:spPr>
        <a:xfrm>
          <a:off x="4637561" y="3419574"/>
          <a:ext cx="1312210" cy="1312210"/>
        </a:xfrm>
        <a:prstGeom prst="ellipse">
          <a:avLst/>
        </a:prstGeom>
        <a:solidFill>
          <a:schemeClr val="accent4">
            <a:hueOff val="-387570"/>
            <a:satOff val="-10614"/>
            <a:lumOff val="28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Evaluations</a:t>
          </a:r>
        </a:p>
      </dsp:txBody>
      <dsp:txXfrm>
        <a:off x="4829730" y="3611743"/>
        <a:ext cx="927872" cy="927872"/>
      </dsp:txXfrm>
    </dsp:sp>
    <dsp:sp modelId="{6D802CE7-DBE8-47C6-A5EB-F42984C8F34F}">
      <dsp:nvSpPr>
        <dsp:cNvPr id="0" name=""/>
        <dsp:cNvSpPr/>
      </dsp:nvSpPr>
      <dsp:spPr>
        <a:xfrm>
          <a:off x="3351401" y="5032367"/>
          <a:ext cx="1312210" cy="1312210"/>
        </a:xfrm>
        <a:prstGeom prst="ellipse">
          <a:avLst/>
        </a:prstGeom>
        <a:solidFill>
          <a:schemeClr val="accent4">
            <a:hueOff val="-581355"/>
            <a:satOff val="-15921"/>
            <a:lumOff val="42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Wage classifications</a:t>
          </a:r>
        </a:p>
      </dsp:txBody>
      <dsp:txXfrm>
        <a:off x="3543570" y="5224536"/>
        <a:ext cx="927872" cy="927872"/>
      </dsp:txXfrm>
    </dsp:sp>
    <dsp:sp modelId="{9C77687F-F2B0-4B1A-B082-21F62D276482}">
      <dsp:nvSpPr>
        <dsp:cNvPr id="0" name=""/>
        <dsp:cNvSpPr/>
      </dsp:nvSpPr>
      <dsp:spPr>
        <a:xfrm>
          <a:off x="1288562" y="5032367"/>
          <a:ext cx="1312210" cy="1312210"/>
        </a:xfrm>
        <a:prstGeom prst="ellipse">
          <a:avLst/>
        </a:prstGeom>
        <a:solidFill>
          <a:schemeClr val="accent4">
            <a:hueOff val="-775140"/>
            <a:satOff val="-21228"/>
            <a:lumOff val="5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Paperwork</a:t>
          </a:r>
        </a:p>
      </dsp:txBody>
      <dsp:txXfrm>
        <a:off x="1480731" y="5224536"/>
        <a:ext cx="927872" cy="927872"/>
      </dsp:txXfrm>
    </dsp:sp>
    <dsp:sp modelId="{8C7F81B5-C2C3-492A-B47C-82C6288D38E4}">
      <dsp:nvSpPr>
        <dsp:cNvPr id="0" name=""/>
        <dsp:cNvSpPr/>
      </dsp:nvSpPr>
      <dsp:spPr>
        <a:xfrm>
          <a:off x="2403" y="3419574"/>
          <a:ext cx="1312210" cy="1312210"/>
        </a:xfrm>
        <a:prstGeom prst="ellipse">
          <a:avLst/>
        </a:prstGeom>
        <a:solidFill>
          <a:schemeClr val="accent4">
            <a:hueOff val="-968925"/>
            <a:satOff val="-26535"/>
            <a:lumOff val="70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Grade requirements</a:t>
          </a:r>
          <a:endParaRPr lang="en-US" sz="1100" kern="1200" dirty="0"/>
        </a:p>
      </dsp:txBody>
      <dsp:txXfrm>
        <a:off x="194572" y="3611743"/>
        <a:ext cx="927872" cy="927872"/>
      </dsp:txXfrm>
    </dsp:sp>
    <dsp:sp modelId="{4581E191-2FE3-4A2B-8526-54F9CB784B63}">
      <dsp:nvSpPr>
        <dsp:cNvPr id="0" name=""/>
        <dsp:cNvSpPr/>
      </dsp:nvSpPr>
      <dsp:spPr>
        <a:xfrm>
          <a:off x="461428" y="1408454"/>
          <a:ext cx="1312210" cy="1312210"/>
        </a:xfrm>
        <a:prstGeom prst="ellipse">
          <a:avLst/>
        </a:prstGeom>
        <a:solidFill>
          <a:schemeClr val="accent4">
            <a:hueOff val="-1162710"/>
            <a:satOff val="-31842"/>
            <a:lumOff val="84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Criminal Background Checks</a:t>
          </a:r>
          <a:endParaRPr lang="en-US" sz="1100" kern="1200" dirty="0"/>
        </a:p>
      </dsp:txBody>
      <dsp:txXfrm>
        <a:off x="653597" y="1600623"/>
        <a:ext cx="927872" cy="9278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02524-6E01-4AD1-A464-7474CA60BA95}">
      <dsp:nvSpPr>
        <dsp:cNvPr id="0" name=""/>
        <dsp:cNvSpPr/>
      </dsp:nvSpPr>
      <dsp:spPr>
        <a:xfrm>
          <a:off x="1169399" y="1630033"/>
          <a:ext cx="2190915" cy="14613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dirty="0"/>
            <a:t>SMs handle selection.</a:t>
          </a:r>
        </a:p>
      </dsp:txBody>
      <dsp:txXfrm>
        <a:off x="1519946" y="1630033"/>
        <a:ext cx="1840369" cy="1461340"/>
      </dsp:txXfrm>
    </dsp:sp>
    <dsp:sp modelId="{15B44FED-B437-482E-9A9C-207D9DE0947B}">
      <dsp:nvSpPr>
        <dsp:cNvPr id="0" name=""/>
        <dsp:cNvSpPr/>
      </dsp:nvSpPr>
      <dsp:spPr>
        <a:xfrm>
          <a:off x="1169399" y="3091374"/>
          <a:ext cx="2190915" cy="1461340"/>
        </a:xfrm>
        <a:prstGeom prst="rect">
          <a:avLst/>
        </a:prstGeom>
        <a:solidFill>
          <a:schemeClr val="accent4">
            <a:tint val="40000"/>
            <a:alpha val="90000"/>
            <a:hueOff val="-161766"/>
            <a:satOff val="241"/>
            <a:lumOff val="91"/>
            <a:alphaOff val="0"/>
          </a:schemeClr>
        </a:solidFill>
        <a:ln w="12700" cap="flat" cmpd="sng" algn="ctr">
          <a:solidFill>
            <a:schemeClr val="accent4">
              <a:tint val="40000"/>
              <a:alpha val="90000"/>
              <a:hueOff val="-161766"/>
              <a:satOff val="241"/>
              <a:lumOff val="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dirty="0"/>
            <a:t>UCSEC/UCPC take care of the Workday/HR half. Onboarding is done via appointment.</a:t>
          </a:r>
        </a:p>
      </dsp:txBody>
      <dsp:txXfrm>
        <a:off x="1519946" y="3091374"/>
        <a:ext cx="1840369" cy="1461340"/>
      </dsp:txXfrm>
    </dsp:sp>
    <dsp:sp modelId="{F84367B1-4B9E-474A-9B57-021B8DA2DD67}">
      <dsp:nvSpPr>
        <dsp:cNvPr id="0" name=""/>
        <dsp:cNvSpPr/>
      </dsp:nvSpPr>
      <dsp:spPr>
        <a:xfrm>
          <a:off x="911" y="1045788"/>
          <a:ext cx="1460610" cy="146061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Hiring</a:t>
          </a:r>
        </a:p>
      </dsp:txBody>
      <dsp:txXfrm>
        <a:off x="214812" y="1259689"/>
        <a:ext cx="1032808" cy="1032808"/>
      </dsp:txXfrm>
    </dsp:sp>
    <dsp:sp modelId="{F74700C6-8A5A-4A4A-8322-B0E515A27962}">
      <dsp:nvSpPr>
        <dsp:cNvPr id="0" name=""/>
        <dsp:cNvSpPr/>
      </dsp:nvSpPr>
      <dsp:spPr>
        <a:xfrm>
          <a:off x="4820926" y="1630033"/>
          <a:ext cx="2190915" cy="1461340"/>
        </a:xfrm>
        <a:prstGeom prst="rect">
          <a:avLst/>
        </a:prstGeom>
        <a:solidFill>
          <a:schemeClr val="accent4">
            <a:tint val="40000"/>
            <a:alpha val="90000"/>
            <a:hueOff val="-323532"/>
            <a:satOff val="481"/>
            <a:lumOff val="182"/>
            <a:alphaOff val="0"/>
          </a:schemeClr>
        </a:solidFill>
        <a:ln w="12700" cap="flat" cmpd="sng" algn="ctr">
          <a:solidFill>
            <a:schemeClr val="accent4">
              <a:tint val="40000"/>
              <a:alpha val="90000"/>
              <a:hueOff val="-323532"/>
              <a:satOff val="481"/>
              <a:lumOff val="1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dirty="0"/>
            <a:t>SMs generally handle all time approval and tracking.</a:t>
          </a:r>
        </a:p>
      </dsp:txBody>
      <dsp:txXfrm>
        <a:off x="5171472" y="1630033"/>
        <a:ext cx="1840369" cy="1461340"/>
      </dsp:txXfrm>
    </dsp:sp>
    <dsp:sp modelId="{C207E7F0-D9C5-4892-BF16-2C502F04D7A1}">
      <dsp:nvSpPr>
        <dsp:cNvPr id="0" name=""/>
        <dsp:cNvSpPr/>
      </dsp:nvSpPr>
      <dsp:spPr>
        <a:xfrm>
          <a:off x="4820926" y="3091374"/>
          <a:ext cx="2190915" cy="1461340"/>
        </a:xfrm>
        <a:prstGeom prst="rect">
          <a:avLst/>
        </a:prstGeom>
        <a:solidFill>
          <a:schemeClr val="accent4">
            <a:tint val="40000"/>
            <a:alpha val="90000"/>
            <a:hueOff val="-485298"/>
            <a:satOff val="722"/>
            <a:lumOff val="273"/>
            <a:alphaOff val="0"/>
          </a:schemeClr>
        </a:solidFill>
        <a:ln w="12700" cap="flat" cmpd="sng" algn="ctr">
          <a:solidFill>
            <a:schemeClr val="accent4">
              <a:tint val="40000"/>
              <a:alpha val="90000"/>
              <a:hueOff val="-485298"/>
              <a:satOff val="722"/>
              <a:lumOff val="2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a:t>UCPC has the power to check timesheets for troubleshooting/back-up coverage.</a:t>
          </a:r>
          <a:endParaRPr lang="en-US" sz="1300" kern="1200" dirty="0"/>
        </a:p>
      </dsp:txBody>
      <dsp:txXfrm>
        <a:off x="5171472" y="3091374"/>
        <a:ext cx="1840369" cy="1461340"/>
      </dsp:txXfrm>
    </dsp:sp>
    <dsp:sp modelId="{5330A1AE-118A-44EC-A5EC-D289AA81C749}">
      <dsp:nvSpPr>
        <dsp:cNvPr id="0" name=""/>
        <dsp:cNvSpPr/>
      </dsp:nvSpPr>
      <dsp:spPr>
        <a:xfrm>
          <a:off x="3652437" y="1045788"/>
          <a:ext cx="1460610" cy="1460610"/>
        </a:xfrm>
        <a:prstGeom prst="ellipse">
          <a:avLst/>
        </a:prstGeom>
        <a:solidFill>
          <a:schemeClr val="accent4">
            <a:hueOff val="-581355"/>
            <a:satOff val="-15921"/>
            <a:lumOff val="42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Scheduling</a:t>
          </a:r>
        </a:p>
      </dsp:txBody>
      <dsp:txXfrm>
        <a:off x="3866338" y="1259689"/>
        <a:ext cx="1032808" cy="1032808"/>
      </dsp:txXfrm>
    </dsp:sp>
    <dsp:sp modelId="{AD2C8203-615E-409F-8810-891B5E80880C}">
      <dsp:nvSpPr>
        <dsp:cNvPr id="0" name=""/>
        <dsp:cNvSpPr/>
      </dsp:nvSpPr>
      <dsp:spPr>
        <a:xfrm>
          <a:off x="8472452" y="1630033"/>
          <a:ext cx="2190915" cy="1461340"/>
        </a:xfrm>
        <a:prstGeom prst="rect">
          <a:avLst/>
        </a:prstGeom>
        <a:solidFill>
          <a:schemeClr val="accent4">
            <a:tint val="40000"/>
            <a:alpha val="90000"/>
            <a:hueOff val="-647064"/>
            <a:satOff val="962"/>
            <a:lumOff val="364"/>
            <a:alphaOff val="0"/>
          </a:schemeClr>
        </a:solidFill>
        <a:ln w="12700" cap="flat" cmpd="sng" algn="ctr">
          <a:solidFill>
            <a:schemeClr val="accent4">
              <a:tint val="40000"/>
              <a:alpha val="90000"/>
              <a:hueOff val="-647064"/>
              <a:satOff val="962"/>
              <a:lumOff val="3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dirty="0"/>
            <a:t>On-the-job training is managed by SMs.</a:t>
          </a:r>
        </a:p>
      </dsp:txBody>
      <dsp:txXfrm>
        <a:off x="8822999" y="1630033"/>
        <a:ext cx="1840369" cy="1461340"/>
      </dsp:txXfrm>
    </dsp:sp>
    <dsp:sp modelId="{00C65C1E-F52B-4B52-8F2B-4C54E8FCA8A3}">
      <dsp:nvSpPr>
        <dsp:cNvPr id="0" name=""/>
        <dsp:cNvSpPr/>
      </dsp:nvSpPr>
      <dsp:spPr>
        <a:xfrm>
          <a:off x="8472452" y="3091374"/>
          <a:ext cx="2190915" cy="1461340"/>
        </a:xfrm>
        <a:prstGeom prst="rect">
          <a:avLst/>
        </a:prstGeom>
        <a:solidFill>
          <a:schemeClr val="accent4">
            <a:tint val="40000"/>
            <a:alpha val="90000"/>
            <a:hueOff val="-808830"/>
            <a:satOff val="1203"/>
            <a:lumOff val="455"/>
            <a:alphaOff val="0"/>
          </a:schemeClr>
        </a:solidFill>
        <a:ln w="12700" cap="flat" cmpd="sng" algn="ctr">
          <a:solidFill>
            <a:schemeClr val="accent4">
              <a:tint val="40000"/>
              <a:alpha val="90000"/>
              <a:hueOff val="-808830"/>
              <a:satOff val="1203"/>
              <a:lumOff val="4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92456" rIns="92456" bIns="92456" numCol="1" spcCol="1270" anchor="ctr" anchorCtr="0">
          <a:noAutofit/>
        </a:bodyPr>
        <a:lstStyle/>
        <a:p>
          <a:pPr marL="0" lvl="0" indent="0" algn="l" defTabSz="577850">
            <a:lnSpc>
              <a:spcPct val="90000"/>
            </a:lnSpc>
            <a:spcBef>
              <a:spcPct val="0"/>
            </a:spcBef>
            <a:spcAft>
              <a:spcPct val="35000"/>
            </a:spcAft>
            <a:buNone/>
          </a:pPr>
          <a:r>
            <a:rPr lang="en-US" sz="1300" kern="1200" dirty="0"/>
            <a:t>UCSEC assigns and monitors CPR, PCI, FET, Concussion Protocol, the 3 METs.</a:t>
          </a:r>
        </a:p>
      </dsp:txBody>
      <dsp:txXfrm>
        <a:off x="8822999" y="3091374"/>
        <a:ext cx="1840369" cy="1461340"/>
      </dsp:txXfrm>
    </dsp:sp>
    <dsp:sp modelId="{C977F8B3-7ADE-4E40-B624-D8053DEB58C3}">
      <dsp:nvSpPr>
        <dsp:cNvPr id="0" name=""/>
        <dsp:cNvSpPr/>
      </dsp:nvSpPr>
      <dsp:spPr>
        <a:xfrm>
          <a:off x="7303964" y="1045788"/>
          <a:ext cx="1460610" cy="1460610"/>
        </a:xfrm>
        <a:prstGeom prst="ellipse">
          <a:avLst/>
        </a:prstGeom>
        <a:solidFill>
          <a:schemeClr val="accent4">
            <a:hueOff val="-1162710"/>
            <a:satOff val="-31842"/>
            <a:lumOff val="84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Training</a:t>
          </a:r>
        </a:p>
      </dsp:txBody>
      <dsp:txXfrm>
        <a:off x="7517865" y="1259689"/>
        <a:ext cx="1032808" cy="10328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523406-AE01-4563-A40B-1276485A407A}">
      <dsp:nvSpPr>
        <dsp:cNvPr id="0" name=""/>
        <dsp:cNvSpPr/>
      </dsp:nvSpPr>
      <dsp:spPr>
        <a:xfrm rot="5400000">
          <a:off x="3971815" y="-2592208"/>
          <a:ext cx="687252" cy="5874802"/>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Selection</a:t>
          </a:r>
        </a:p>
      </dsp:txBody>
      <dsp:txXfrm rot="16200000">
        <a:off x="20130" y="21695"/>
        <a:ext cx="1430439" cy="646994"/>
      </dsp:txXfrm>
    </dsp:sp>
    <dsp:sp modelId="{E392EB63-6847-4722-B638-52A015C9AC21}">
      <dsp:nvSpPr>
        <dsp:cNvPr id="0" name=""/>
        <dsp:cNvSpPr/>
      </dsp:nvSpPr>
      <dsp:spPr>
        <a:xfrm>
          <a:off x="1450568" y="1566"/>
          <a:ext cx="5802274" cy="6872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2815" tIns="67885" rIns="122815" bIns="6788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Interviewing candidates for positions in their departments and choosing who to advance.</a:t>
          </a:r>
        </a:p>
      </dsp:txBody>
      <dsp:txXfrm>
        <a:off x="1450568" y="1566"/>
        <a:ext cx="5802274" cy="687252"/>
      </dsp:txXfrm>
    </dsp:sp>
    <dsp:sp modelId="{9FE2C7A0-7C6B-4A82-931E-51A7A3913B43}">
      <dsp:nvSpPr>
        <dsp:cNvPr id="0" name=""/>
        <dsp:cNvSpPr/>
      </dsp:nvSpPr>
      <dsp:spPr>
        <a:xfrm rot="16200000">
          <a:off x="381658" y="-380091"/>
          <a:ext cx="687252" cy="1450568"/>
        </a:xfrm>
        <a:prstGeom prst="round2SameRect">
          <a:avLst>
            <a:gd name="adj1" fmla="val 10000"/>
            <a:gd name="adj2" fmla="val 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Selection</a:t>
          </a:r>
        </a:p>
      </dsp:txBody>
      <dsp:txXfrm rot="5400000">
        <a:off x="20130" y="21695"/>
        <a:ext cx="1430439" cy="646994"/>
      </dsp:txXfrm>
    </dsp:sp>
    <dsp:sp modelId="{AFC62307-8C84-4060-99C0-58CF9445FFDE}">
      <dsp:nvSpPr>
        <dsp:cNvPr id="0" name=""/>
        <dsp:cNvSpPr/>
      </dsp:nvSpPr>
      <dsp:spPr>
        <a:xfrm rot="5400000">
          <a:off x="3971815" y="-1863721"/>
          <a:ext cx="687252" cy="5874802"/>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Training</a:t>
          </a:r>
        </a:p>
      </dsp:txBody>
      <dsp:txXfrm rot="16200000">
        <a:off x="20130" y="750183"/>
        <a:ext cx="1430439" cy="646994"/>
      </dsp:txXfrm>
    </dsp:sp>
    <dsp:sp modelId="{2AF6B857-5A29-49CB-9B49-CE09C678EB28}">
      <dsp:nvSpPr>
        <dsp:cNvPr id="0" name=""/>
        <dsp:cNvSpPr/>
      </dsp:nvSpPr>
      <dsp:spPr>
        <a:xfrm>
          <a:off x="1450568" y="730054"/>
          <a:ext cx="5802274" cy="6872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2815" tIns="67885" rIns="122815" bIns="6788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Providing on-the-job and online guidance to student staff; coordinating staff meetings and training.</a:t>
          </a:r>
        </a:p>
      </dsp:txBody>
      <dsp:txXfrm>
        <a:off x="1450568" y="730054"/>
        <a:ext cx="5802274" cy="687252"/>
      </dsp:txXfrm>
    </dsp:sp>
    <dsp:sp modelId="{03FC7472-5D08-47C5-B205-3D94367D0A24}">
      <dsp:nvSpPr>
        <dsp:cNvPr id="0" name=""/>
        <dsp:cNvSpPr/>
      </dsp:nvSpPr>
      <dsp:spPr>
        <a:xfrm rot="16200000">
          <a:off x="381658" y="348396"/>
          <a:ext cx="687252" cy="1450568"/>
        </a:xfrm>
        <a:prstGeom prst="round2SameRect">
          <a:avLst>
            <a:gd name="adj1" fmla="val 10000"/>
            <a:gd name="adj2" fmla="val 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Training</a:t>
          </a:r>
        </a:p>
      </dsp:txBody>
      <dsp:txXfrm rot="5400000">
        <a:off x="20130" y="750183"/>
        <a:ext cx="1430439" cy="646994"/>
      </dsp:txXfrm>
    </dsp:sp>
    <dsp:sp modelId="{36F1511E-241D-4F99-BD33-BF8B111BF4FF}">
      <dsp:nvSpPr>
        <dsp:cNvPr id="0" name=""/>
        <dsp:cNvSpPr/>
      </dsp:nvSpPr>
      <dsp:spPr>
        <a:xfrm rot="5400000">
          <a:off x="3971815" y="-1135233"/>
          <a:ext cx="687252" cy="5874802"/>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Scheduling</a:t>
          </a:r>
        </a:p>
      </dsp:txBody>
      <dsp:txXfrm rot="16200000">
        <a:off x="20130" y="1478670"/>
        <a:ext cx="1430439" cy="646994"/>
      </dsp:txXfrm>
    </dsp:sp>
    <dsp:sp modelId="{A324A6BE-5481-443F-8226-F6E3887022B5}">
      <dsp:nvSpPr>
        <dsp:cNvPr id="0" name=""/>
        <dsp:cNvSpPr/>
      </dsp:nvSpPr>
      <dsp:spPr>
        <a:xfrm>
          <a:off x="1450568" y="1458541"/>
          <a:ext cx="5802274" cy="6872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2815" tIns="67885" rIns="122815" bIns="67885"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bg1"/>
              </a:solidFill>
            </a:rPr>
            <a:t>Creating weekly schedules and coordinating special event assistance (CST/ETS/CASE); covering unclaimed shifts; approving timesheets biweekly.</a:t>
          </a:r>
          <a:endParaRPr lang="en-US" sz="1100" kern="1200" dirty="0">
            <a:solidFill>
              <a:schemeClr val="bg1"/>
            </a:solidFill>
          </a:endParaRPr>
        </a:p>
      </dsp:txBody>
      <dsp:txXfrm>
        <a:off x="1450568" y="1458541"/>
        <a:ext cx="5802274" cy="687252"/>
      </dsp:txXfrm>
    </dsp:sp>
    <dsp:sp modelId="{9E6363F6-C98C-4B48-B458-B103AC3906E0}">
      <dsp:nvSpPr>
        <dsp:cNvPr id="0" name=""/>
        <dsp:cNvSpPr/>
      </dsp:nvSpPr>
      <dsp:spPr>
        <a:xfrm rot="16200000">
          <a:off x="381658" y="1076883"/>
          <a:ext cx="687252" cy="1450568"/>
        </a:xfrm>
        <a:prstGeom prst="round2SameRect">
          <a:avLst>
            <a:gd name="adj1" fmla="val 10000"/>
            <a:gd name="adj2" fmla="val 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Scheduling</a:t>
          </a:r>
        </a:p>
      </dsp:txBody>
      <dsp:txXfrm rot="5400000">
        <a:off x="20130" y="1478670"/>
        <a:ext cx="1430439" cy="646994"/>
      </dsp:txXfrm>
    </dsp:sp>
    <dsp:sp modelId="{5B4F00ED-95F1-424D-9577-8FE602C22F19}">
      <dsp:nvSpPr>
        <dsp:cNvPr id="0" name=""/>
        <dsp:cNvSpPr/>
      </dsp:nvSpPr>
      <dsp:spPr>
        <a:xfrm rot="5400000">
          <a:off x="3971815" y="-406745"/>
          <a:ext cx="687252" cy="5874802"/>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Evaluation</a:t>
          </a:r>
        </a:p>
      </dsp:txBody>
      <dsp:txXfrm rot="16200000">
        <a:off x="20130" y="2207158"/>
        <a:ext cx="1430439" cy="646994"/>
      </dsp:txXfrm>
    </dsp:sp>
    <dsp:sp modelId="{7FA06795-1743-4983-B6A3-5151AAB226DA}">
      <dsp:nvSpPr>
        <dsp:cNvPr id="0" name=""/>
        <dsp:cNvSpPr/>
      </dsp:nvSpPr>
      <dsp:spPr>
        <a:xfrm>
          <a:off x="1450568" y="2187029"/>
          <a:ext cx="5802274" cy="6872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2815" tIns="67885" rIns="122815" bIns="6788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Coordinating one-on-one time with each student staff member and rating their performance based on standardized competencies.</a:t>
          </a:r>
        </a:p>
      </dsp:txBody>
      <dsp:txXfrm>
        <a:off x="1450568" y="2187029"/>
        <a:ext cx="5802274" cy="687252"/>
      </dsp:txXfrm>
    </dsp:sp>
    <dsp:sp modelId="{AAE10D2E-B526-4358-AECC-8C08B7C46349}">
      <dsp:nvSpPr>
        <dsp:cNvPr id="0" name=""/>
        <dsp:cNvSpPr/>
      </dsp:nvSpPr>
      <dsp:spPr>
        <a:xfrm rot="16200000">
          <a:off x="381658" y="1805371"/>
          <a:ext cx="687252" cy="1450568"/>
        </a:xfrm>
        <a:prstGeom prst="round2SameRect">
          <a:avLst>
            <a:gd name="adj1" fmla="val 10000"/>
            <a:gd name="adj2" fmla="val 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t>Evaluation</a:t>
          </a:r>
        </a:p>
      </dsp:txBody>
      <dsp:txXfrm rot="5400000">
        <a:off x="20130" y="2207158"/>
        <a:ext cx="1430439" cy="646994"/>
      </dsp:txXfrm>
    </dsp:sp>
    <dsp:sp modelId="{DF267383-BED6-4B2B-92BD-627E326C37E0}">
      <dsp:nvSpPr>
        <dsp:cNvPr id="0" name=""/>
        <dsp:cNvSpPr/>
      </dsp:nvSpPr>
      <dsp:spPr>
        <a:xfrm rot="5400000">
          <a:off x="3971815" y="321741"/>
          <a:ext cx="687252" cy="5874802"/>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rPr>
            <a:t>Communication</a:t>
          </a:r>
        </a:p>
      </dsp:txBody>
      <dsp:txXfrm rot="16200000">
        <a:off x="20130" y="2935646"/>
        <a:ext cx="1430439" cy="646994"/>
      </dsp:txXfrm>
    </dsp:sp>
    <dsp:sp modelId="{C8EE6512-3271-4257-82B6-81E0B11DA16B}">
      <dsp:nvSpPr>
        <dsp:cNvPr id="0" name=""/>
        <dsp:cNvSpPr/>
      </dsp:nvSpPr>
      <dsp:spPr>
        <a:xfrm>
          <a:off x="1450568" y="2915517"/>
          <a:ext cx="5802274" cy="68725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22815" tIns="67885" rIns="122815" bIns="67885" numCol="1" spcCol="1270" anchor="ctr" anchorCtr="0">
          <a:noAutofit/>
        </a:bodyPr>
        <a:lstStyle/>
        <a:p>
          <a:pPr marL="0" lvl="0" indent="0" algn="l" defTabSz="488950">
            <a:lnSpc>
              <a:spcPct val="90000"/>
            </a:lnSpc>
            <a:spcBef>
              <a:spcPct val="0"/>
            </a:spcBef>
            <a:spcAft>
              <a:spcPct val="35000"/>
            </a:spcAft>
            <a:buNone/>
          </a:pPr>
          <a:r>
            <a:rPr lang="en-US" sz="1100" kern="1200" dirty="0">
              <a:solidFill>
                <a:schemeClr val="bg1"/>
              </a:solidFill>
            </a:rPr>
            <a:t>Monitoring student manager inboxes; keeping standard office hours; maintaining and providing accurate student staff records to </a:t>
          </a:r>
          <a:r>
            <a:rPr lang="en-US" sz="1100" kern="1200" dirty="0" err="1">
              <a:solidFill>
                <a:schemeClr val="bg1"/>
              </a:solidFill>
            </a:rPr>
            <a:t>ProStaff</a:t>
          </a:r>
          <a:r>
            <a:rPr lang="en-US" sz="1100" kern="1200" dirty="0">
              <a:solidFill>
                <a:schemeClr val="bg1"/>
              </a:solidFill>
            </a:rPr>
            <a:t> and UCSEC/UCPC.</a:t>
          </a:r>
        </a:p>
      </dsp:txBody>
      <dsp:txXfrm>
        <a:off x="1450568" y="2915517"/>
        <a:ext cx="5802274" cy="687252"/>
      </dsp:txXfrm>
    </dsp:sp>
    <dsp:sp modelId="{E046118D-5140-411A-A80F-0ACF0FE68557}">
      <dsp:nvSpPr>
        <dsp:cNvPr id="0" name=""/>
        <dsp:cNvSpPr/>
      </dsp:nvSpPr>
      <dsp:spPr>
        <a:xfrm rot="16200000">
          <a:off x="381658" y="2533859"/>
          <a:ext cx="687252" cy="1450568"/>
        </a:xfrm>
        <a:prstGeom prst="round2SameRect">
          <a:avLst>
            <a:gd name="adj1" fmla="val 10000"/>
            <a:gd name="adj2" fmla="val 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759" tIns="67885" rIns="76759" bIns="67885" numCol="1" spcCol="127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rPr>
            <a:t>Communication</a:t>
          </a:r>
        </a:p>
      </dsp:txBody>
      <dsp:txXfrm rot="5400000">
        <a:off x="20130" y="2935646"/>
        <a:ext cx="1430439" cy="6469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886FD-0B9C-4BD8-9ED7-26CD9CE6C1A7}">
      <dsp:nvSpPr>
        <dsp:cNvPr id="0" name=""/>
        <dsp:cNvSpPr/>
      </dsp:nvSpPr>
      <dsp:spPr>
        <a:xfrm>
          <a:off x="0" y="344143"/>
          <a:ext cx="6035239" cy="2211300"/>
        </a:xfrm>
        <a:prstGeom prst="rect">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8402" tIns="374904" rIns="4684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Creates and maintains the Workbooks;</a:t>
          </a:r>
        </a:p>
        <a:p>
          <a:pPr marL="171450" lvl="1" indent="-171450" algn="l" defTabSz="800100">
            <a:lnSpc>
              <a:spcPct val="90000"/>
            </a:lnSpc>
            <a:spcBef>
              <a:spcPct val="0"/>
            </a:spcBef>
            <a:spcAft>
              <a:spcPct val="15000"/>
            </a:spcAft>
            <a:buChar char="•"/>
          </a:pPr>
          <a:r>
            <a:rPr lang="en-US" sz="1800" kern="1200" dirty="0"/>
            <a:t>Processes terminations and position changes;</a:t>
          </a:r>
        </a:p>
        <a:p>
          <a:pPr marL="171450" lvl="1" indent="-171450" algn="l" defTabSz="800100">
            <a:lnSpc>
              <a:spcPct val="90000"/>
            </a:lnSpc>
            <a:spcBef>
              <a:spcPct val="0"/>
            </a:spcBef>
            <a:spcAft>
              <a:spcPct val="15000"/>
            </a:spcAft>
            <a:buChar char="•"/>
          </a:pPr>
          <a:r>
            <a:rPr lang="en-US" sz="1800" kern="1200" dirty="0"/>
            <a:t>Monitors payroll status/compliance and sends reminders;</a:t>
          </a:r>
        </a:p>
        <a:p>
          <a:pPr marL="171450" lvl="1" indent="-171450" algn="l" defTabSz="800100">
            <a:lnSpc>
              <a:spcPct val="90000"/>
            </a:lnSpc>
            <a:spcBef>
              <a:spcPct val="0"/>
            </a:spcBef>
            <a:spcAft>
              <a:spcPct val="15000"/>
            </a:spcAft>
            <a:buChar char="•"/>
          </a:pPr>
          <a:r>
            <a:rPr lang="en-US" sz="1800" kern="1200" dirty="0"/>
            <a:t>Tracks wage increases (longevities/etc.);</a:t>
          </a:r>
        </a:p>
        <a:p>
          <a:pPr marL="171450" lvl="1" indent="-171450" algn="l" defTabSz="800100">
            <a:lnSpc>
              <a:spcPct val="90000"/>
            </a:lnSpc>
            <a:spcBef>
              <a:spcPct val="0"/>
            </a:spcBef>
            <a:spcAft>
              <a:spcPct val="15000"/>
            </a:spcAft>
            <a:buChar char="•"/>
          </a:pPr>
          <a:r>
            <a:rPr lang="en-US" sz="1800" kern="1200" dirty="0"/>
            <a:t>Onboards new employees.</a:t>
          </a:r>
        </a:p>
      </dsp:txBody>
      <dsp:txXfrm>
        <a:off x="0" y="344143"/>
        <a:ext cx="6035239" cy="2211300"/>
      </dsp:txXfrm>
    </dsp:sp>
    <dsp:sp modelId="{A353181A-B1C9-4A49-81CF-1ED537B400F3}">
      <dsp:nvSpPr>
        <dsp:cNvPr id="0" name=""/>
        <dsp:cNvSpPr/>
      </dsp:nvSpPr>
      <dsp:spPr>
        <a:xfrm>
          <a:off x="301761" y="78463"/>
          <a:ext cx="4224667" cy="531360"/>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682" tIns="0" rIns="159682" bIns="0" numCol="1" spcCol="1270" anchor="ctr" anchorCtr="0">
          <a:noAutofit/>
        </a:bodyPr>
        <a:lstStyle/>
        <a:p>
          <a:pPr marL="0" lvl="0" indent="0" algn="l" defTabSz="800100">
            <a:lnSpc>
              <a:spcPct val="90000"/>
            </a:lnSpc>
            <a:spcBef>
              <a:spcPct val="0"/>
            </a:spcBef>
            <a:spcAft>
              <a:spcPct val="35000"/>
            </a:spcAft>
            <a:buNone/>
          </a:pPr>
          <a:r>
            <a:rPr lang="en-US" sz="1800" kern="1200" dirty="0"/>
            <a:t>Student Payroll Coordinator</a:t>
          </a:r>
        </a:p>
      </dsp:txBody>
      <dsp:txXfrm>
        <a:off x="327700" y="104402"/>
        <a:ext cx="4172789" cy="479482"/>
      </dsp:txXfrm>
    </dsp:sp>
    <dsp:sp modelId="{8D154225-66FF-48A4-A76F-D004B7C8D18E}">
      <dsp:nvSpPr>
        <dsp:cNvPr id="0" name=""/>
        <dsp:cNvSpPr/>
      </dsp:nvSpPr>
      <dsp:spPr>
        <a:xfrm>
          <a:off x="0" y="2918323"/>
          <a:ext cx="6035239" cy="2948400"/>
        </a:xfrm>
        <a:prstGeom prst="rect">
          <a:avLst/>
        </a:prstGeom>
        <a:solidFill>
          <a:schemeClr val="lt1">
            <a:alpha val="90000"/>
            <a:hueOff val="0"/>
            <a:satOff val="0"/>
            <a:lumOff val="0"/>
            <a:alphaOff val="0"/>
          </a:schemeClr>
        </a:solidFill>
        <a:ln w="12700" cap="flat" cmpd="sng" algn="ctr">
          <a:solidFill>
            <a:schemeClr val="accent1">
              <a:shade val="50000"/>
              <a:hueOff val="-85946"/>
              <a:satOff val="9551"/>
              <a:lumOff val="352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8402" tIns="374904" rIns="46840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Requests and monitors job postings on Workday;</a:t>
          </a:r>
        </a:p>
        <a:p>
          <a:pPr marL="171450" lvl="1" indent="-171450" algn="l" defTabSz="800100">
            <a:lnSpc>
              <a:spcPct val="90000"/>
            </a:lnSpc>
            <a:spcBef>
              <a:spcPct val="0"/>
            </a:spcBef>
            <a:spcAft>
              <a:spcPct val="15000"/>
            </a:spcAft>
            <a:buChar char="•"/>
          </a:pPr>
          <a:r>
            <a:rPr lang="en-US" sz="1800" kern="1200" dirty="0"/>
            <a:t>Processes new hires — requests GPA checks, CBCs, assigns SPIN access and email groups;</a:t>
          </a:r>
        </a:p>
        <a:p>
          <a:pPr marL="171450" lvl="1" indent="-171450" algn="l" defTabSz="800100">
            <a:lnSpc>
              <a:spcPct val="90000"/>
            </a:lnSpc>
            <a:spcBef>
              <a:spcPct val="0"/>
            </a:spcBef>
            <a:spcAft>
              <a:spcPct val="15000"/>
            </a:spcAft>
            <a:buChar char="•"/>
          </a:pPr>
          <a:r>
            <a:rPr lang="en-US" sz="1800" kern="1200" dirty="0"/>
            <a:t>Tracks training compliance in Workbooks;</a:t>
          </a:r>
        </a:p>
        <a:p>
          <a:pPr marL="171450" lvl="1" indent="-171450" algn="l" defTabSz="800100">
            <a:lnSpc>
              <a:spcPct val="90000"/>
            </a:lnSpc>
            <a:spcBef>
              <a:spcPct val="0"/>
            </a:spcBef>
            <a:spcAft>
              <a:spcPct val="15000"/>
            </a:spcAft>
            <a:buChar char="•"/>
          </a:pPr>
          <a:r>
            <a:rPr lang="en-US" sz="1800" kern="1200"/>
            <a:t>Sits on the University Centers Student Organization Policy Board through Student Government;</a:t>
          </a:r>
          <a:endParaRPr lang="en-US" sz="1800" kern="1200" dirty="0"/>
        </a:p>
        <a:p>
          <a:pPr marL="171450" lvl="1" indent="-171450" algn="l" defTabSz="800100">
            <a:lnSpc>
              <a:spcPct val="90000"/>
            </a:lnSpc>
            <a:spcBef>
              <a:spcPct val="0"/>
            </a:spcBef>
            <a:spcAft>
              <a:spcPct val="15000"/>
            </a:spcAft>
            <a:buChar char="•"/>
          </a:pPr>
          <a:r>
            <a:rPr lang="en-US" sz="1800" kern="1200" dirty="0"/>
            <a:t>Leads </a:t>
          </a:r>
          <a:r>
            <a:rPr lang="en-US" sz="1800" kern="1200" dirty="0" err="1"/>
            <a:t>SuperStaff</a:t>
          </a:r>
          <a:r>
            <a:rPr lang="en-US" sz="1800" kern="1200" dirty="0"/>
            <a:t> meetings and plans trainings.</a:t>
          </a:r>
        </a:p>
      </dsp:txBody>
      <dsp:txXfrm>
        <a:off x="0" y="2918323"/>
        <a:ext cx="6035239" cy="2948400"/>
      </dsp:txXfrm>
    </dsp:sp>
    <dsp:sp modelId="{ECA6A80D-48FB-4FEA-8DE3-FB3FAF0C53A1}">
      <dsp:nvSpPr>
        <dsp:cNvPr id="0" name=""/>
        <dsp:cNvSpPr/>
      </dsp:nvSpPr>
      <dsp:spPr>
        <a:xfrm>
          <a:off x="301761" y="2652643"/>
          <a:ext cx="4224667" cy="53136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682" tIns="0" rIns="159682" bIns="0" numCol="1" spcCol="1270" anchor="ctr" anchorCtr="0">
          <a:noAutofit/>
        </a:bodyPr>
        <a:lstStyle/>
        <a:p>
          <a:pPr marL="0" lvl="0" indent="0" algn="l" defTabSz="800100">
            <a:lnSpc>
              <a:spcPct val="90000"/>
            </a:lnSpc>
            <a:spcBef>
              <a:spcPct val="0"/>
            </a:spcBef>
            <a:spcAft>
              <a:spcPct val="35000"/>
            </a:spcAft>
            <a:buNone/>
          </a:pPr>
          <a:r>
            <a:rPr lang="en-US" sz="1800" kern="1200"/>
            <a:t>Student Employment Coordinator</a:t>
          </a:r>
          <a:endParaRPr lang="en-US" sz="1800" kern="1200" dirty="0"/>
        </a:p>
      </dsp:txBody>
      <dsp:txXfrm>
        <a:off x="327700" y="2678582"/>
        <a:ext cx="4172789" cy="4794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BDAD2-0236-4F6D-A059-A80FD2792085}">
      <dsp:nvSpPr>
        <dsp:cNvPr id="0" name=""/>
        <dsp:cNvSpPr/>
      </dsp:nvSpPr>
      <dsp:spPr>
        <a:xfrm>
          <a:off x="0" y="0"/>
          <a:ext cx="5123829" cy="42179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err="1"/>
            <a:t>SuperStaff</a:t>
          </a:r>
          <a:endParaRPr lang="en-US" sz="4400" kern="1200" dirty="0"/>
        </a:p>
      </dsp:txBody>
      <dsp:txXfrm>
        <a:off x="0" y="0"/>
        <a:ext cx="5123829" cy="1265392"/>
      </dsp:txXfrm>
    </dsp:sp>
    <dsp:sp modelId="{823E5955-5C41-4A8A-A104-9E2E71657587}">
      <dsp:nvSpPr>
        <dsp:cNvPr id="0" name=""/>
        <dsp:cNvSpPr/>
      </dsp:nvSpPr>
      <dsp:spPr>
        <a:xfrm>
          <a:off x="517709" y="1265752"/>
          <a:ext cx="4099063" cy="82866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We build confident and independent student leadership. </a:t>
          </a:r>
        </a:p>
      </dsp:txBody>
      <dsp:txXfrm>
        <a:off x="541980" y="1290023"/>
        <a:ext cx="4050521" cy="780121"/>
      </dsp:txXfrm>
    </dsp:sp>
    <dsp:sp modelId="{108F47FB-B077-4C1C-BB52-13AA81D76B02}">
      <dsp:nvSpPr>
        <dsp:cNvPr id="0" name=""/>
        <dsp:cNvSpPr/>
      </dsp:nvSpPr>
      <dsp:spPr>
        <a:xfrm>
          <a:off x="517709" y="2221902"/>
          <a:ext cx="4099063" cy="82866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Teams have high compliance with trainings and I-9s.</a:t>
          </a:r>
        </a:p>
      </dsp:txBody>
      <dsp:txXfrm>
        <a:off x="541980" y="2246173"/>
        <a:ext cx="4050521" cy="780121"/>
      </dsp:txXfrm>
    </dsp:sp>
    <dsp:sp modelId="{A9979AAB-B825-4706-9EEA-821EF14DD628}">
      <dsp:nvSpPr>
        <dsp:cNvPr id="0" name=""/>
        <dsp:cNvSpPr/>
      </dsp:nvSpPr>
      <dsp:spPr>
        <a:xfrm>
          <a:off x="517709" y="3178052"/>
          <a:ext cx="4099063" cy="82866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ProStaff can focus on other tasks — </a:t>
          </a:r>
          <a:br>
            <a:rPr lang="en-US" sz="1700" kern="1200"/>
          </a:br>
          <a:r>
            <a:rPr lang="en-US" sz="1700" kern="1200"/>
            <a:t>they aren’t doing it all!</a:t>
          </a:r>
          <a:endParaRPr lang="en-US" sz="1700" kern="1200" dirty="0"/>
        </a:p>
      </dsp:txBody>
      <dsp:txXfrm>
        <a:off x="541980" y="3202323"/>
        <a:ext cx="4050521" cy="780121"/>
      </dsp:txXfrm>
    </dsp:sp>
    <dsp:sp modelId="{22A5DE39-7EC5-4E56-9CF9-551BBED39299}">
      <dsp:nvSpPr>
        <dsp:cNvPr id="0" name=""/>
        <dsp:cNvSpPr/>
      </dsp:nvSpPr>
      <dsp:spPr>
        <a:xfrm>
          <a:off x="5513443" y="0"/>
          <a:ext cx="5123829" cy="42179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Student Staff</a:t>
          </a:r>
        </a:p>
      </dsp:txBody>
      <dsp:txXfrm>
        <a:off x="5513443" y="0"/>
        <a:ext cx="5123829" cy="1265392"/>
      </dsp:txXfrm>
    </dsp:sp>
    <dsp:sp modelId="{00A14DBB-C167-4149-BEAA-4191F7F3BF5F}">
      <dsp:nvSpPr>
        <dsp:cNvPr id="0" name=""/>
        <dsp:cNvSpPr/>
      </dsp:nvSpPr>
      <dsp:spPr>
        <a:xfrm>
          <a:off x="6025826" y="1265752"/>
          <a:ext cx="4099063" cy="82866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We have high student staff retention.</a:t>
          </a:r>
        </a:p>
      </dsp:txBody>
      <dsp:txXfrm>
        <a:off x="6050097" y="1290023"/>
        <a:ext cx="4050521" cy="780121"/>
      </dsp:txXfrm>
    </dsp:sp>
    <dsp:sp modelId="{261D0606-D602-4E91-A1A6-61CFF674AD38}">
      <dsp:nvSpPr>
        <dsp:cNvPr id="0" name=""/>
        <dsp:cNvSpPr/>
      </dsp:nvSpPr>
      <dsp:spPr>
        <a:xfrm>
          <a:off x="6025826" y="2221902"/>
          <a:ext cx="4099063" cy="82866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dirty="0"/>
            <a:t>We recruit all kinds of students from campus, including athletes and majors from each college.</a:t>
          </a:r>
        </a:p>
      </dsp:txBody>
      <dsp:txXfrm>
        <a:off x="6050097" y="2246173"/>
        <a:ext cx="4050521" cy="780121"/>
      </dsp:txXfrm>
    </dsp:sp>
    <dsp:sp modelId="{41B9C5CF-C09E-449B-AB46-D8358A11DE91}">
      <dsp:nvSpPr>
        <dsp:cNvPr id="0" name=""/>
        <dsp:cNvSpPr/>
      </dsp:nvSpPr>
      <dsp:spPr>
        <a:xfrm>
          <a:off x="6025826" y="3178052"/>
          <a:ext cx="4099063" cy="82866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Our teams are full of high achievers!</a:t>
          </a:r>
          <a:endParaRPr lang="en-US" sz="1700" kern="1200" dirty="0"/>
        </a:p>
      </dsp:txBody>
      <dsp:txXfrm>
        <a:off x="6050097" y="3202323"/>
        <a:ext cx="4050521" cy="7801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A9003-A65F-49B1-A6FC-5938BD9603CF}">
      <dsp:nvSpPr>
        <dsp:cNvPr id="0" name=""/>
        <dsp:cNvSpPr/>
      </dsp:nvSpPr>
      <dsp:spPr>
        <a:xfrm>
          <a:off x="4301811" y="2765450"/>
          <a:ext cx="3379995" cy="3379995"/>
        </a:xfrm>
        <a:prstGeom prst="gear9">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Posting &amp; Selection</a:t>
          </a:r>
        </a:p>
      </dsp:txBody>
      <dsp:txXfrm>
        <a:off x="4981340" y="3557198"/>
        <a:ext cx="2020937" cy="1737387"/>
      </dsp:txXfrm>
    </dsp:sp>
    <dsp:sp modelId="{BC49ADAD-3CAF-4F92-9D92-3D268AECC03C}">
      <dsp:nvSpPr>
        <dsp:cNvPr id="0" name=""/>
        <dsp:cNvSpPr/>
      </dsp:nvSpPr>
      <dsp:spPr>
        <a:xfrm>
          <a:off x="2335268" y="1966542"/>
          <a:ext cx="2458178" cy="2458178"/>
        </a:xfrm>
        <a:prstGeom prst="gear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Processing</a:t>
          </a:r>
        </a:p>
      </dsp:txBody>
      <dsp:txXfrm>
        <a:off x="2954122" y="2589136"/>
        <a:ext cx="1220470" cy="1212990"/>
      </dsp:txXfrm>
    </dsp:sp>
    <dsp:sp modelId="{7A3C000F-4EE5-4653-91F0-D48E59C95A79}">
      <dsp:nvSpPr>
        <dsp:cNvPr id="0" name=""/>
        <dsp:cNvSpPr/>
      </dsp:nvSpPr>
      <dsp:spPr>
        <a:xfrm rot="20700000">
          <a:off x="3712099" y="270650"/>
          <a:ext cx="2408513" cy="2408513"/>
        </a:xfrm>
        <a:prstGeom prst="gear6">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Position Start</a:t>
          </a:r>
        </a:p>
      </dsp:txBody>
      <dsp:txXfrm rot="-20700000">
        <a:off x="4240357" y="798907"/>
        <a:ext cx="1351998" cy="1351998"/>
      </dsp:txXfrm>
    </dsp:sp>
    <dsp:sp modelId="{6EB9B3D5-2CC1-4545-9014-AB13841A2F4A}">
      <dsp:nvSpPr>
        <dsp:cNvPr id="0" name=""/>
        <dsp:cNvSpPr/>
      </dsp:nvSpPr>
      <dsp:spPr>
        <a:xfrm>
          <a:off x="4063885" y="2242821"/>
          <a:ext cx="4326393" cy="4326393"/>
        </a:xfrm>
        <a:prstGeom prst="circularArrow">
          <a:avLst>
            <a:gd name="adj1" fmla="val 4687"/>
            <a:gd name="adj2" fmla="val 299029"/>
            <a:gd name="adj3" fmla="val 2549032"/>
            <a:gd name="adj4" fmla="val 15792210"/>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CECAC5-6BA8-4267-9E6E-7B59BE22BDD5}">
      <dsp:nvSpPr>
        <dsp:cNvPr id="0" name=""/>
        <dsp:cNvSpPr/>
      </dsp:nvSpPr>
      <dsp:spPr>
        <a:xfrm>
          <a:off x="1899930" y="1414267"/>
          <a:ext cx="3143395" cy="3143395"/>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F00241-982C-48CB-BBF0-6CC0AC34B450}">
      <dsp:nvSpPr>
        <dsp:cNvPr id="0" name=""/>
        <dsp:cNvSpPr/>
      </dsp:nvSpPr>
      <dsp:spPr>
        <a:xfrm>
          <a:off x="3154985" y="-265277"/>
          <a:ext cx="3389213" cy="3389213"/>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DEE6D-BF7B-4687-BF52-57E2A2202A81}">
      <dsp:nvSpPr>
        <dsp:cNvPr id="0" name=""/>
        <dsp:cNvSpPr/>
      </dsp:nvSpPr>
      <dsp:spPr>
        <a:xfrm>
          <a:off x="0" y="886"/>
          <a:ext cx="8501507" cy="181360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dirty="0" err="1"/>
            <a:t>SuperStaff</a:t>
          </a:r>
          <a:r>
            <a:rPr lang="en-US" sz="2400" kern="1200" dirty="0"/>
            <a:t> meetings are also VERY helpful for keeping student leadership up to date on our practices, especially during the system transition!</a:t>
          </a:r>
        </a:p>
      </dsp:txBody>
      <dsp:txXfrm>
        <a:off x="88533" y="89419"/>
        <a:ext cx="8324441" cy="16365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9E49C8-D07C-45DA-A89A-437FA6824A68}">
      <dsp:nvSpPr>
        <dsp:cNvPr id="0" name=""/>
        <dsp:cNvSpPr/>
      </dsp:nvSpPr>
      <dsp:spPr>
        <a:xfrm>
          <a:off x="0" y="128178"/>
          <a:ext cx="3803553" cy="2810812"/>
        </a:xfrm>
        <a:prstGeom prst="roundRect">
          <a:avLst/>
        </a:prstGeom>
        <a:blipFill>
          <a:blip xmlns:r="http://schemas.openxmlformats.org/officeDocument/2006/relationships" r:embed="rId1"/>
          <a:srcRect/>
          <a:stretch>
            <a:fillRect t="-41000" b="-41000"/>
          </a:stretch>
        </a:blipFill>
        <a:ln>
          <a:noFill/>
        </a:ln>
        <a:effectLst/>
      </dsp:spPr>
      <dsp:style>
        <a:lnRef idx="0">
          <a:scrgbClr r="0" g="0" b="0"/>
        </a:lnRef>
        <a:fillRef idx="1">
          <a:scrgbClr r="0" g="0" b="0"/>
        </a:fillRef>
        <a:effectRef idx="0">
          <a:scrgbClr r="0" g="0" b="0"/>
        </a:effectRef>
        <a:fontRef idx="minor"/>
      </dsp:style>
    </dsp:sp>
    <dsp:sp modelId="{A6AA2875-DCD3-428E-B238-04742991C038}">
      <dsp:nvSpPr>
        <dsp:cNvPr id="0" name=""/>
        <dsp:cNvSpPr/>
      </dsp:nvSpPr>
      <dsp:spPr>
        <a:xfrm>
          <a:off x="768803" y="2491147"/>
          <a:ext cx="3277530" cy="78764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5000"/>
            </a:spcAft>
            <a:buNone/>
          </a:pPr>
          <a:r>
            <a:rPr lang="en-US" sz="1400" kern="1200" dirty="0"/>
            <a:t>Stoles are awarded to student staff who have worked at least 4 semesters and are graduating in good standing.</a:t>
          </a:r>
        </a:p>
      </dsp:txBody>
      <dsp:txXfrm>
        <a:off x="807253" y="2529597"/>
        <a:ext cx="3200630" cy="7107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B7F17-3740-4E8E-A314-D1A3DEEAB91F}">
      <dsp:nvSpPr>
        <dsp:cNvPr id="0" name=""/>
        <dsp:cNvSpPr/>
      </dsp:nvSpPr>
      <dsp:spPr>
        <a:xfrm>
          <a:off x="25184" y="1639"/>
          <a:ext cx="1999035" cy="11994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dirty="0"/>
            <a:t>Updating Position Binders- lots of things have changed!</a:t>
          </a:r>
          <a:endParaRPr lang="en-US" sz="1600" kern="1200" dirty="0"/>
        </a:p>
      </dsp:txBody>
      <dsp:txXfrm>
        <a:off x="25184" y="1639"/>
        <a:ext cx="1999035" cy="1199421"/>
      </dsp:txXfrm>
    </dsp:sp>
    <dsp:sp modelId="{374CEFE5-1B43-4858-8C9A-D1907B221656}">
      <dsp:nvSpPr>
        <dsp:cNvPr id="0" name=""/>
        <dsp:cNvSpPr/>
      </dsp:nvSpPr>
      <dsp:spPr>
        <a:xfrm>
          <a:off x="2224123" y="1639"/>
          <a:ext cx="1999035" cy="119942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a:t>Cleaning up paper and electronic files</a:t>
          </a:r>
          <a:endParaRPr lang="en-US" sz="1600" kern="1200"/>
        </a:p>
      </dsp:txBody>
      <dsp:txXfrm>
        <a:off x="2224123" y="1639"/>
        <a:ext cx="1999035" cy="1199421"/>
      </dsp:txXfrm>
    </dsp:sp>
    <dsp:sp modelId="{C6D782E0-B651-45DC-AE74-614A351C9139}">
      <dsp:nvSpPr>
        <dsp:cNvPr id="0" name=""/>
        <dsp:cNvSpPr/>
      </dsp:nvSpPr>
      <dsp:spPr>
        <a:xfrm>
          <a:off x="4423062" y="1639"/>
          <a:ext cx="1999035" cy="119942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a:t>Working to make more paper processes electronic</a:t>
          </a:r>
          <a:endParaRPr lang="en-US" sz="1600" kern="1200"/>
        </a:p>
      </dsp:txBody>
      <dsp:txXfrm>
        <a:off x="4423062" y="1639"/>
        <a:ext cx="1999035" cy="1199421"/>
      </dsp:txXfrm>
    </dsp:sp>
    <dsp:sp modelId="{83DBB211-3E8B-42AF-8205-B816490261EE}">
      <dsp:nvSpPr>
        <dsp:cNvPr id="0" name=""/>
        <dsp:cNvSpPr/>
      </dsp:nvSpPr>
      <dsp:spPr>
        <a:xfrm>
          <a:off x="25184" y="1400964"/>
          <a:ext cx="1999035" cy="119942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dirty="0"/>
            <a:t>Setting up the fall Workbook</a:t>
          </a:r>
          <a:endParaRPr lang="en-US" sz="1600" kern="1200" dirty="0"/>
        </a:p>
      </dsp:txBody>
      <dsp:txXfrm>
        <a:off x="25184" y="1400964"/>
        <a:ext cx="1999035" cy="1199421"/>
      </dsp:txXfrm>
    </dsp:sp>
    <dsp:sp modelId="{EEA93199-560E-4DBA-9B4A-BDF56097C3FA}">
      <dsp:nvSpPr>
        <dsp:cNvPr id="0" name=""/>
        <dsp:cNvSpPr/>
      </dsp:nvSpPr>
      <dsp:spPr>
        <a:xfrm>
          <a:off x="2224123" y="1400964"/>
          <a:ext cx="1999035" cy="11994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dirty="0"/>
            <a:t>Workday Clean Up- is everyone on our team still working for us in the fall?</a:t>
          </a:r>
          <a:endParaRPr lang="en-US" sz="1600" kern="1200" dirty="0"/>
        </a:p>
      </dsp:txBody>
      <dsp:txXfrm>
        <a:off x="2224123" y="1400964"/>
        <a:ext cx="1999035" cy="1199421"/>
      </dsp:txXfrm>
    </dsp:sp>
    <dsp:sp modelId="{E12981CD-A5C5-4989-965A-CCF5D92198A4}">
      <dsp:nvSpPr>
        <dsp:cNvPr id="0" name=""/>
        <dsp:cNvSpPr/>
      </dsp:nvSpPr>
      <dsp:spPr>
        <a:xfrm>
          <a:off x="4423062" y="1400964"/>
          <a:ext cx="1999035" cy="11994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dirty="0"/>
            <a:t>Longevity Wage Increases</a:t>
          </a:r>
          <a:endParaRPr lang="en-US" sz="1600" kern="1200" dirty="0"/>
        </a:p>
      </dsp:txBody>
      <dsp:txXfrm>
        <a:off x="4423062" y="1400964"/>
        <a:ext cx="1999035" cy="1199421"/>
      </dsp:txXfrm>
    </dsp:sp>
    <dsp:sp modelId="{85C7A6A1-C8E0-43F3-BA82-87B4D3EBF011}">
      <dsp:nvSpPr>
        <dsp:cNvPr id="0" name=""/>
        <dsp:cNvSpPr/>
      </dsp:nvSpPr>
      <dsp:spPr>
        <a:xfrm>
          <a:off x="25184" y="2800288"/>
          <a:ext cx="1999035" cy="119942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a:t>Fall Hiring</a:t>
          </a:r>
          <a:endParaRPr lang="en-US" sz="1600" kern="1200"/>
        </a:p>
      </dsp:txBody>
      <dsp:txXfrm>
        <a:off x="25184" y="2800288"/>
        <a:ext cx="1999035" cy="1199421"/>
      </dsp:txXfrm>
    </dsp:sp>
    <dsp:sp modelId="{2080A66C-A164-4CF8-99D8-FF74E7874653}">
      <dsp:nvSpPr>
        <dsp:cNvPr id="0" name=""/>
        <dsp:cNvSpPr/>
      </dsp:nvSpPr>
      <dsp:spPr>
        <a:xfrm>
          <a:off x="2224123" y="2800288"/>
          <a:ext cx="1999035" cy="119942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dirty="0"/>
            <a:t>Planning </a:t>
          </a:r>
          <a:r>
            <a:rPr lang="en-US" sz="1600" kern="1200" baseline="0" dirty="0" err="1"/>
            <a:t>SuperStaff</a:t>
          </a:r>
          <a:r>
            <a:rPr lang="en-US" sz="1600" kern="1200" baseline="0" dirty="0"/>
            <a:t> Training</a:t>
          </a:r>
          <a:endParaRPr lang="en-US" sz="1600" kern="1200" dirty="0"/>
        </a:p>
      </dsp:txBody>
      <dsp:txXfrm>
        <a:off x="2224123" y="2800288"/>
        <a:ext cx="1999035" cy="1199421"/>
      </dsp:txXfrm>
    </dsp:sp>
    <dsp:sp modelId="{A5C179BE-C8C1-4CD8-A684-3196A3C80543}">
      <dsp:nvSpPr>
        <dsp:cNvPr id="0" name=""/>
        <dsp:cNvSpPr/>
      </dsp:nvSpPr>
      <dsp:spPr>
        <a:xfrm>
          <a:off x="4423062" y="2800288"/>
          <a:ext cx="1999035" cy="119942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a:t>Fall Early Arrivals</a:t>
          </a:r>
          <a:endParaRPr lang="en-US" sz="1600" kern="1200"/>
        </a:p>
      </dsp:txBody>
      <dsp:txXfrm>
        <a:off x="4423062" y="2800288"/>
        <a:ext cx="1999035" cy="1199421"/>
      </dsp:txXfrm>
    </dsp:sp>
    <dsp:sp modelId="{C7CFD79E-0DB0-4681-A7A2-847F595A1E31}">
      <dsp:nvSpPr>
        <dsp:cNvPr id="0" name=""/>
        <dsp:cNvSpPr/>
      </dsp:nvSpPr>
      <dsp:spPr>
        <a:xfrm>
          <a:off x="2224123" y="4199613"/>
          <a:ext cx="1999035" cy="11994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baseline="0"/>
            <a:t>Other Duties as Assigned :)</a:t>
          </a:r>
          <a:endParaRPr lang="en-US" sz="1600" kern="1200"/>
        </a:p>
      </dsp:txBody>
      <dsp:txXfrm>
        <a:off x="2224123" y="4199613"/>
        <a:ext cx="1999035" cy="1199421"/>
      </dsp:txXfrm>
    </dsp:sp>
  </dsp:spTree>
</dsp:drawing>
</file>

<file path=ppt/diagrams/layout1.xml><?xml version="1.0" encoding="utf-8"?>
<dgm:layoutDef xmlns:dgm="http://schemas.openxmlformats.org/drawingml/2006/diagram" xmlns:a="http://schemas.openxmlformats.org/drawingml/2006/main" uniqueId="urn:microsoft.com/office/officeart/2024/layout/NumberedTitleList">
  <dgm:title val=""/>
  <dgm:desc val=""/>
  <dgm:catLst>
    <dgm:cat type="list" pri="8150"/>
  </dgm:catLst>
  <dgm:sampData>
    <dgm:dataModel>
      <dgm:ptLst>
        <dgm:pt modelId="0" type="doc"/>
        <dgm:pt modelId="1">
          <dgm:prSet phldr="1"/>
        </dgm:pt>
        <dgm:pt modelId="2">
          <dgm:prSet phldr="1"/>
        </dgm:pt>
        <dgm:pt modelId="3">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4"/>
          <dgm:constr type="w" for="ch" forName="sibTransNodeCircle" refType="h" refFor="ch" refForName="sibTransNodeCircle"/>
          <dgm:constr type="ctrX" for="ch" forName="sibTransNodeCircle" refType="w" fact="0.5"/>
          <dgm:constr type="ctrY" for="ch" forName="sibTransNodeCircle" refType="h" fact="0.275"/>
          <dgm:constr type="r" for="ch" forName="nodeText" refType="r" refFor="ch" refForName="bgRect"/>
          <dgm:constr type="h" for="ch" forName="nodeText" refType="h" refFor="ch" refForName="bgRect" fact="0.52"/>
          <dgm:constr type="t" for="ch" forName="nodeText" refType="h" refFor="ch" refForName="bgRect" fact="0.48"/>
        </dgm:constrLst>
        <dgm:ruleLst/>
        <dgm:layoutNode name="bgRect" styleLbl="fgAcc1">
          <dgm:alg type="sp"/>
          <dgm:shape xmlns:r="http://schemas.openxmlformats.org/officeDocument/2006/relationships" type="roundRect" r:blip="">
            <dgm:adjLst>
              <dgm:adj idx="1" val="0.1"/>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15"/>
              <dgm:constr type="rMarg" refType="w" fact="0.15"/>
              <dgm:constr type="bMarg" val="1"/>
            </dgm:constrLst>
            <dgm:ruleLst>
              <dgm:rule type="primFontSz" val="14" fact="NaN" max="NaN"/>
            </dgm:ruleLst>
          </dgm:layoutNode>
        </dgm:forEach>
        <dgm:layoutNode name="nodeText" styleLbl="bgAccFollowNode1" moveWith="bgRect">
          <dgm:varLst>
            <dgm:bulletEnabled val="1"/>
          </dgm:varLst>
          <dgm:alg type="tx">
            <dgm:param type="parTxLTRAlign" val="ctr"/>
            <dgm:param type="parTxRTLAlign" val="r"/>
            <dgm:param type="txAnchorVert" val="mid"/>
          </dgm:alg>
          <dgm:shape xmlns:r="http://schemas.openxmlformats.org/officeDocument/2006/relationships" type="rect" r:blip="" zOrderOff="-1" hideGeom="1">
            <dgm:adjLst/>
          </dgm:shape>
          <dgm:presOf axis="desOrSelf" ptType="node"/>
          <dgm:constrLst>
            <dgm:constr type="primFontSz" val="32"/>
            <dgm:constr type="tMarg" val="26"/>
            <dgm:constr type="lMarg" refType="w" fact="0.15"/>
            <dgm:constr type="rMarg" refType="w" fact="0.15"/>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24/layout/VerticalActionList">
  <dgm:title val=""/>
  <dgm:desc val=""/>
  <dgm:catLst>
    <dgm:cat type="list" pri="8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T"/>
          <dgm:param type="nodeHorzAlign" val="l"/>
        </dgm:alg>
      </dgm:if>
      <dgm:else name="dirRev">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alg type="composite"/>
        <dgm:shape xmlns:r="http://schemas.openxmlformats.org/officeDocument/2006/relationships" r:blip="">
          <dgm:adjLst/>
        </dgm:shape>
        <dgm:presOf/>
        <dgm:choose name="compositeDir">
          <dgm:if name="compositeNorm" func="var" arg="dir" op="equ" val="norm">
            <dgm:constrLst>
              <dgm:constr type="l" for="ch" forName="bgOutline" refType="w" fact="0.19"/>
              <dgm:constr type="t" for="ch" forName="bgOutline"/>
              <dgm:constr type="w" for="ch" forName="bgOutline" refType="w" fact="0.81"/>
              <dgm:constr type="h" for="ch" forName="bgOutline" refType="h"/>
              <dgm:constr type="l" for="ch" forName="parentText"/>
              <dgm:constr type="t" for="ch" forName="parentText"/>
              <dgm:constr type="w" for="ch" forName="parentText" refType="w" fact="0.2"/>
              <dgm:constr type="h" for="ch" forName="parentText" refType="h"/>
              <dgm:constr type="l" for="ch" forName="descendantText" refType="w" fact="0.2"/>
              <dgm:constr type="t" for="ch" forName="descendantText"/>
              <dgm:constr type="w" for="ch" forName="descendantText" refType="w" fact="0.8"/>
              <dgm:constr type="h" for="ch" forName="descendantText" refType="h"/>
            </dgm:constrLst>
          </dgm:if>
          <dgm:else name="compositeRev">
            <dgm:constrLst>
              <dgm:constr type="l" for="ch" forName="bgOutline"/>
              <dgm:constr type="t" for="ch" forName="bgOutline"/>
              <dgm:constr type="w" for="ch" forName="bgOutline" refType="w" fact="0.81"/>
              <dgm:constr type="h" for="ch" forName="bgOutline" refType="h"/>
              <dgm:constr type="l" for="ch" forName="parentText" refType="w" fact="0.8"/>
              <dgm:constr type="t" for="ch" forName="parentText"/>
              <dgm:constr type="w" for="ch" forName="parentText" refType="w" fact="0.2"/>
              <dgm:constr type="h" for="ch" forName="parentText" refType="h"/>
              <dgm:constr type="l" for="ch" forName="descendantText"/>
              <dgm:constr type="t" for="ch" forName="descendantText"/>
              <dgm:constr type="w" for="ch" forName="descendantText" refType="w" fact="0.8"/>
              <dgm:constr type="h" for="ch" forName="descendantText" refType="h"/>
            </dgm:constrLst>
          </dgm:else>
        </dgm:choose>
        <dgm:ruleLst/>
        <dgm:layoutNode name="bgOutline" styleLbl="fgAcc1">
          <dgm:alg type="sp"/>
          <dgm:choose name="bgOutlineDir">
            <dgm:if name="bgOutlineNorm" func="var" arg="dir" op="equ" val="norm">
              <dgm:shape xmlns:r="http://schemas.openxmlformats.org/officeDocument/2006/relationships" rot="90" type="round2SameRect" r:blip="">
                <dgm:adjLst>
                  <dgm:adj idx="1" val="0.15"/>
                  <dgm:adj idx="2" val="0"/>
                </dgm:adjLst>
              </dgm:shape>
            </dgm:if>
            <dgm:else name="bgOutlineRev">
              <dgm:shape xmlns:r="http://schemas.openxmlformats.org/officeDocument/2006/relationships" rot="-90" type="round2SameRect" r:blip="">
                <dgm:adjLst>
                  <dgm:adj idx="1" val="0.15"/>
                  <dgm:adj idx="2" val="0"/>
                </dgm:adjLst>
              </dgm:shape>
            </dgm:else>
          </dgm:choose>
          <dgm:presOf axis="self"/>
          <dgm:constrLst/>
          <dgm:ruleLst/>
        </dgm:layoutNode>
        <dgm:layoutNode name="parentText" styleLbl="alignNode1">
          <dgm:varLst>
            <dgm:chMax val="1"/>
            <dgm:bulletEnabled/>
          </dgm:varLst>
          <dgm:alg type="tx">
            <dgm:param type="parTxLTRAlign" val="l"/>
            <dgm:param type="parTxRTLAlign" val="r"/>
          </dgm:alg>
          <dgm:choose name="parentShapeDir">
            <dgm:if name="parentShapeNorm" func="var" arg="dir" op="equ" val="norm">
              <dgm:shape xmlns:r="http://schemas.openxmlformats.org/officeDocument/2006/relationships" rot="-90" type="round2SameRect" r:blip="" zOrderOff="3">
                <dgm:adjLst>
                  <dgm:adj idx="1" val="0.1"/>
                </dgm:adjLst>
              </dgm:shape>
            </dgm:if>
            <dgm:else name="parentShapeRev">
              <dgm:shape xmlns:r="http://schemas.openxmlformats.org/officeDocument/2006/relationships" rot="90" type="round2SameRect" r:blip="" zOrderOff="3">
                <dgm:adjLst>
                  <dgm:adj idx="1" val="0.1"/>
                </dgm:adjLst>
              </dgm:shape>
            </dgm:else>
          </dgm:choose>
          <dgm:presOf axis="self" ptType="node"/>
          <dgm:constrLst>
            <dgm:constr type="tMarg" refType="h" fact="0.28"/>
            <dgm:constr type="bMarg" refType="h" fact="0.28"/>
            <dgm:constr type="lMarg" refType="w" fact="0.15"/>
            <dgm:constr type="rMarg" refType="w" fact="0.15"/>
          </dgm:constrLst>
          <dgm:ruleLst>
            <dgm:rule type="primFontSz" val="8" fact="NaN" max="NaN"/>
          </dgm:ruleLst>
        </dgm:layoutNode>
        <dgm:layoutNode name="descendantText" styleLbl="revTx">
          <dgm:varLst>
            <dgm:bulletEnabled/>
          </dgm:varLst>
          <dgm:alg type="tx">
            <dgm:param type="stBulletLvl" val="0"/>
            <dgm:param type="parTxLTRAlign" val="l"/>
            <dgm:param type="shpTxLTRAlignCh" val="l"/>
            <dgm:param type="parTxRTLAlign" val="r"/>
            <dgm:param type="shpTxRTLAlignCh" val="r"/>
          </dgm:alg>
          <dgm:shape xmlns:r="http://schemas.openxmlformats.org/officeDocument/2006/relationships" type="rect" r:blip="" hideGeom="1">
            <dgm:adjLst/>
          </dgm:shape>
          <dgm:presOf axis="des" ptType="node"/>
          <dgm:constrLst>
            <dgm:constr type="primFontSz" val="24"/>
            <dgm:constr type="lMarg" refType="w" fact="0.06"/>
            <dgm:constr type="rMarg" refType="w" fact="0.06"/>
            <dgm:constr type="tMarg" refType="h" fact="0.28"/>
            <dgm:constr type="bMarg" refType="h" fact="0.28"/>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C3B854-9BC7-48DC-8A56-DBFDDE4283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5DEFF2-EDF3-481B-9830-270AF04066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DDD5F-6A15-4B62-9035-DFE3741A142F}" type="datetimeFigureOut">
              <a:rPr lang="en-US" smtClean="0"/>
              <a:t>7/7/2026</a:t>
            </a:fld>
            <a:endParaRPr lang="en-US" dirty="0"/>
          </a:p>
        </p:txBody>
      </p:sp>
      <p:sp>
        <p:nvSpPr>
          <p:cNvPr id="4" name="Footer Placeholder 3">
            <a:extLst>
              <a:ext uri="{FF2B5EF4-FFF2-40B4-BE49-F238E27FC236}">
                <a16:creationId xmlns:a16="http://schemas.microsoft.com/office/drawing/2014/main" id="{37B6AB74-8898-4E0C-A41C-CB0D0FACD3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C91E6D7-E003-4673-9F29-E23A31AE5E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145F8E-7BA9-4811-86CC-F36B279E432C}" type="slidenum">
              <a:rPr lang="en-US" smtClean="0"/>
              <a:t>‹#›</a:t>
            </a:fld>
            <a:endParaRPr lang="en-US" dirty="0"/>
          </a:p>
        </p:txBody>
      </p:sp>
    </p:spTree>
    <p:extLst>
      <p:ext uri="{BB962C8B-B14F-4D97-AF65-F5344CB8AC3E}">
        <p14:creationId xmlns:p14="http://schemas.microsoft.com/office/powerpoint/2010/main" val="3585109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72FC1-FACA-4EA1-9E3D-E317DEA47E18}" type="datetimeFigureOut">
              <a:rPr lang="en-US" smtClean="0"/>
              <a:t>7/7/2026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0E9021-4777-4007-819B-E02D230442AE}" type="slidenum">
              <a:rPr lang="en-US" smtClean="0"/>
              <a:t>‹#›</a:t>
            </a:fld>
            <a:endParaRPr lang="en-US" dirty="0"/>
          </a:p>
        </p:txBody>
      </p:sp>
    </p:spTree>
    <p:extLst>
      <p:ext uri="{BB962C8B-B14F-4D97-AF65-F5344CB8AC3E}">
        <p14:creationId xmlns:p14="http://schemas.microsoft.com/office/powerpoint/2010/main" val="3308740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51D337-7833-4516-979C-67BBF84AACD7}" type="slidenum">
              <a:rPr lang="en-US" smtClean="0"/>
              <a:t>1</a:t>
            </a:fld>
            <a:endParaRPr lang="en-US" dirty="0"/>
          </a:p>
        </p:txBody>
      </p:sp>
    </p:spTree>
    <p:extLst>
      <p:ext uri="{BB962C8B-B14F-4D97-AF65-F5344CB8AC3E}">
        <p14:creationId xmlns:p14="http://schemas.microsoft.com/office/powerpoint/2010/main" val="121062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 &amp; Missy – introduce ourselves too.</a:t>
            </a:r>
          </a:p>
        </p:txBody>
      </p:sp>
      <p:sp>
        <p:nvSpPr>
          <p:cNvPr id="4" name="Slide Number Placeholder 3"/>
          <p:cNvSpPr>
            <a:spLocks noGrp="1"/>
          </p:cNvSpPr>
          <p:nvPr>
            <p:ph type="sldNum" sz="quarter" idx="5"/>
          </p:nvPr>
        </p:nvSpPr>
        <p:spPr/>
        <p:txBody>
          <a:bodyPr/>
          <a:lstStyle/>
          <a:p>
            <a:fld id="{4E0E9021-4777-4007-819B-E02D230442AE}" type="slidenum">
              <a:rPr lang="en-US" smtClean="0"/>
              <a:t>2</a:t>
            </a:fld>
            <a:endParaRPr lang="en-US" dirty="0"/>
          </a:p>
        </p:txBody>
      </p:sp>
    </p:spTree>
    <p:extLst>
      <p:ext uri="{BB962C8B-B14F-4D97-AF65-F5344CB8AC3E}">
        <p14:creationId xmlns:p14="http://schemas.microsoft.com/office/powerpoint/2010/main" val="2539116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3</a:t>
            </a:fld>
            <a:endParaRPr lang="en-US" dirty="0"/>
          </a:p>
        </p:txBody>
      </p:sp>
    </p:spTree>
    <p:extLst>
      <p:ext uri="{BB962C8B-B14F-4D97-AF65-F5344CB8AC3E}">
        <p14:creationId xmlns:p14="http://schemas.microsoft.com/office/powerpoint/2010/main" val="486259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4</a:t>
            </a:fld>
            <a:endParaRPr lang="en-US" dirty="0"/>
          </a:p>
        </p:txBody>
      </p:sp>
    </p:spTree>
    <p:extLst>
      <p:ext uri="{BB962C8B-B14F-4D97-AF65-F5344CB8AC3E}">
        <p14:creationId xmlns:p14="http://schemas.microsoft.com/office/powerpoint/2010/main" val="293584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5</a:t>
            </a:fld>
            <a:endParaRPr lang="en-US" dirty="0"/>
          </a:p>
        </p:txBody>
      </p:sp>
    </p:spTree>
    <p:extLst>
      <p:ext uri="{BB962C8B-B14F-4D97-AF65-F5344CB8AC3E}">
        <p14:creationId xmlns:p14="http://schemas.microsoft.com/office/powerpoint/2010/main" val="257021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6</a:t>
            </a:fld>
            <a:endParaRPr lang="en-US" dirty="0"/>
          </a:p>
        </p:txBody>
      </p:sp>
    </p:spTree>
    <p:extLst>
      <p:ext uri="{BB962C8B-B14F-4D97-AF65-F5344CB8AC3E}">
        <p14:creationId xmlns:p14="http://schemas.microsoft.com/office/powerpoint/2010/main" val="1510990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7</a:t>
            </a:fld>
            <a:endParaRPr lang="en-US" dirty="0"/>
          </a:p>
        </p:txBody>
      </p:sp>
    </p:spTree>
    <p:extLst>
      <p:ext uri="{BB962C8B-B14F-4D97-AF65-F5344CB8AC3E}">
        <p14:creationId xmlns:p14="http://schemas.microsoft.com/office/powerpoint/2010/main" val="4069366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8</a:t>
            </a:fld>
            <a:endParaRPr lang="en-US" dirty="0"/>
          </a:p>
        </p:txBody>
      </p:sp>
    </p:spTree>
    <p:extLst>
      <p:ext uri="{BB962C8B-B14F-4D97-AF65-F5344CB8AC3E}">
        <p14:creationId xmlns:p14="http://schemas.microsoft.com/office/powerpoint/2010/main" val="766010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9</a:t>
            </a:fld>
            <a:endParaRPr lang="en-US" dirty="0"/>
          </a:p>
        </p:txBody>
      </p:sp>
    </p:spTree>
    <p:extLst>
      <p:ext uri="{BB962C8B-B14F-4D97-AF65-F5344CB8AC3E}">
        <p14:creationId xmlns:p14="http://schemas.microsoft.com/office/powerpoint/2010/main" val="732957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10</a:t>
            </a:fld>
            <a:endParaRPr lang="en-US" dirty="0"/>
          </a:p>
        </p:txBody>
      </p:sp>
    </p:spTree>
    <p:extLst>
      <p:ext uri="{BB962C8B-B14F-4D97-AF65-F5344CB8AC3E}">
        <p14:creationId xmlns:p14="http://schemas.microsoft.com/office/powerpoint/2010/main" val="84097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11</a:t>
            </a:fld>
            <a:endParaRPr lang="en-US" dirty="0"/>
          </a:p>
        </p:txBody>
      </p:sp>
    </p:spTree>
    <p:extLst>
      <p:ext uri="{BB962C8B-B14F-4D97-AF65-F5344CB8AC3E}">
        <p14:creationId xmlns:p14="http://schemas.microsoft.com/office/powerpoint/2010/main" val="1355459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12</a:t>
            </a:fld>
            <a:endParaRPr lang="en-US" dirty="0"/>
          </a:p>
        </p:txBody>
      </p:sp>
    </p:spTree>
    <p:extLst>
      <p:ext uri="{BB962C8B-B14F-4D97-AF65-F5344CB8AC3E}">
        <p14:creationId xmlns:p14="http://schemas.microsoft.com/office/powerpoint/2010/main" val="2787070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13</a:t>
            </a:fld>
            <a:endParaRPr lang="en-US" dirty="0"/>
          </a:p>
        </p:txBody>
      </p:sp>
    </p:spTree>
    <p:extLst>
      <p:ext uri="{BB962C8B-B14F-4D97-AF65-F5344CB8AC3E}">
        <p14:creationId xmlns:p14="http://schemas.microsoft.com/office/powerpoint/2010/main" val="2934847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14</a:t>
            </a:fld>
            <a:endParaRPr lang="en-US" dirty="0"/>
          </a:p>
        </p:txBody>
      </p:sp>
    </p:spTree>
    <p:extLst>
      <p:ext uri="{BB962C8B-B14F-4D97-AF65-F5344CB8AC3E}">
        <p14:creationId xmlns:p14="http://schemas.microsoft.com/office/powerpoint/2010/main" val="1144729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15</a:t>
            </a:fld>
            <a:endParaRPr lang="en-US" dirty="0"/>
          </a:p>
        </p:txBody>
      </p:sp>
    </p:spTree>
    <p:extLst>
      <p:ext uri="{BB962C8B-B14F-4D97-AF65-F5344CB8AC3E}">
        <p14:creationId xmlns:p14="http://schemas.microsoft.com/office/powerpoint/2010/main" val="3411807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16</a:t>
            </a:fld>
            <a:endParaRPr lang="en-US" dirty="0"/>
          </a:p>
        </p:txBody>
      </p:sp>
    </p:spTree>
    <p:extLst>
      <p:ext uri="{BB962C8B-B14F-4D97-AF65-F5344CB8AC3E}">
        <p14:creationId xmlns:p14="http://schemas.microsoft.com/office/powerpoint/2010/main" val="2544844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a:t>
            </a:r>
          </a:p>
        </p:txBody>
      </p:sp>
      <p:sp>
        <p:nvSpPr>
          <p:cNvPr id="4" name="Slide Number Placeholder 3"/>
          <p:cNvSpPr>
            <a:spLocks noGrp="1"/>
          </p:cNvSpPr>
          <p:nvPr>
            <p:ph type="sldNum" sz="quarter" idx="5"/>
          </p:nvPr>
        </p:nvSpPr>
        <p:spPr/>
        <p:txBody>
          <a:bodyPr/>
          <a:lstStyle/>
          <a:p>
            <a:fld id="{4E0E9021-4777-4007-819B-E02D230442AE}" type="slidenum">
              <a:rPr lang="en-US" smtClean="0"/>
              <a:t>17</a:t>
            </a:fld>
            <a:endParaRPr lang="en-US" dirty="0"/>
          </a:p>
        </p:txBody>
      </p:sp>
    </p:spTree>
    <p:extLst>
      <p:ext uri="{BB962C8B-B14F-4D97-AF65-F5344CB8AC3E}">
        <p14:creationId xmlns:p14="http://schemas.microsoft.com/office/powerpoint/2010/main" val="2498579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18</a:t>
            </a:fld>
            <a:endParaRPr lang="en-US" dirty="0"/>
          </a:p>
        </p:txBody>
      </p:sp>
    </p:spTree>
    <p:extLst>
      <p:ext uri="{BB962C8B-B14F-4D97-AF65-F5344CB8AC3E}">
        <p14:creationId xmlns:p14="http://schemas.microsoft.com/office/powerpoint/2010/main" val="407552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Missy</a:t>
            </a:r>
          </a:p>
        </p:txBody>
      </p:sp>
      <p:sp>
        <p:nvSpPr>
          <p:cNvPr id="4" name="Slide Number Placeholder 3"/>
          <p:cNvSpPr>
            <a:spLocks noGrp="1"/>
          </p:cNvSpPr>
          <p:nvPr>
            <p:ph type="sldNum" sz="quarter" idx="5"/>
          </p:nvPr>
        </p:nvSpPr>
        <p:spPr/>
        <p:txBody>
          <a:bodyPr/>
          <a:lstStyle/>
          <a:p>
            <a:fld id="{4E0E9021-4777-4007-819B-E02D230442AE}" type="slidenum">
              <a:rPr lang="en-US" smtClean="0"/>
              <a:t>19</a:t>
            </a:fld>
            <a:endParaRPr lang="en-US" dirty="0"/>
          </a:p>
        </p:txBody>
      </p:sp>
    </p:spTree>
    <p:extLst>
      <p:ext uri="{BB962C8B-B14F-4D97-AF65-F5344CB8AC3E}">
        <p14:creationId xmlns:p14="http://schemas.microsoft.com/office/powerpoint/2010/main" val="527540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 &amp; Missy</a:t>
            </a:r>
          </a:p>
        </p:txBody>
      </p:sp>
      <p:sp>
        <p:nvSpPr>
          <p:cNvPr id="4" name="Slide Number Placeholder 3"/>
          <p:cNvSpPr>
            <a:spLocks noGrp="1"/>
          </p:cNvSpPr>
          <p:nvPr>
            <p:ph type="sldNum" sz="quarter" idx="5"/>
          </p:nvPr>
        </p:nvSpPr>
        <p:spPr/>
        <p:txBody>
          <a:bodyPr/>
          <a:lstStyle/>
          <a:p>
            <a:fld id="{4E0E9021-4777-4007-819B-E02D230442AE}" type="slidenum">
              <a:rPr lang="en-US" smtClean="0"/>
              <a:t>20</a:t>
            </a:fld>
            <a:endParaRPr lang="en-US" dirty="0"/>
          </a:p>
        </p:txBody>
      </p:sp>
    </p:spTree>
    <p:extLst>
      <p:ext uri="{BB962C8B-B14F-4D97-AF65-F5344CB8AC3E}">
        <p14:creationId xmlns:p14="http://schemas.microsoft.com/office/powerpoint/2010/main" val="2379731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6AB8-1A22-4B94-B531-20135A62A88D}"/>
              </a:ext>
            </a:extLst>
          </p:cNvPr>
          <p:cNvSpPr>
            <a:spLocks noGrp="1"/>
          </p:cNvSpPr>
          <p:nvPr>
            <p:ph type="title"/>
          </p:nvPr>
        </p:nvSpPr>
        <p:spPr>
          <a:xfrm>
            <a:off x="6480174" y="728662"/>
            <a:ext cx="5014913" cy="2776536"/>
          </a:xfrm>
        </p:spPr>
        <p:txBody>
          <a:bodyPr anchor="b">
            <a:normAutofit/>
          </a:bodyPr>
          <a:lstStyle>
            <a:lvl1pPr algn="ctr">
              <a:defRPr sz="56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17085CCA-A46A-45CC-AA3F-387D8311942D}"/>
              </a:ext>
            </a:extLst>
          </p:cNvPr>
          <p:cNvSpPr>
            <a:spLocks noGrp="1"/>
          </p:cNvSpPr>
          <p:nvPr>
            <p:ph type="pic" sz="quarter" idx="10"/>
          </p:nvPr>
        </p:nvSpPr>
        <p:spPr>
          <a:xfrm>
            <a:off x="1" y="0"/>
            <a:ext cx="5662934" cy="6858000"/>
          </a:xfrm>
          <a:custGeom>
            <a:avLst/>
            <a:gdLst>
              <a:gd name="connsiteX0" fmla="*/ 0 w 5662934"/>
              <a:gd name="connsiteY0" fmla="*/ 0 h 6858000"/>
              <a:gd name="connsiteX1" fmla="*/ 5064602 w 5662934"/>
              <a:gd name="connsiteY1" fmla="*/ 0 h 6858000"/>
              <a:gd name="connsiteX2" fmla="*/ 4889880 w 5662934"/>
              <a:gd name="connsiteY2" fmla="*/ 279455 h 6858000"/>
              <a:gd name="connsiteX3" fmla="*/ 4743094 w 5662934"/>
              <a:gd name="connsiteY3" fmla="*/ 566397 h 6858000"/>
              <a:gd name="connsiteX4" fmla="*/ 4685321 w 5662934"/>
              <a:gd name="connsiteY4" fmla="*/ 704608 h 6858000"/>
              <a:gd name="connsiteX5" fmla="*/ 4680898 w 5662934"/>
              <a:gd name="connsiteY5" fmla="*/ 692471 h 6858000"/>
              <a:gd name="connsiteX6" fmla="*/ 4558808 w 5662934"/>
              <a:gd name="connsiteY6" fmla="*/ 561315 h 6858000"/>
              <a:gd name="connsiteX7" fmla="*/ 4422430 w 5662934"/>
              <a:gd name="connsiteY7" fmla="*/ 545170 h 6858000"/>
              <a:gd name="connsiteX8" fmla="*/ 4343282 w 5662934"/>
              <a:gd name="connsiteY8" fmla="*/ 564133 h 6858000"/>
              <a:gd name="connsiteX9" fmla="*/ 4202646 w 5662934"/>
              <a:gd name="connsiteY9" fmla="*/ 646647 h 6858000"/>
              <a:gd name="connsiteX10" fmla="*/ 4197290 w 5662934"/>
              <a:gd name="connsiteY10" fmla="*/ 857157 h 6858000"/>
              <a:gd name="connsiteX11" fmla="*/ 4214948 w 5662934"/>
              <a:gd name="connsiteY11" fmla="*/ 901746 h 6858000"/>
              <a:gd name="connsiteX12" fmla="*/ 4230751 w 5662934"/>
              <a:gd name="connsiteY12" fmla="*/ 967701 h 6858000"/>
              <a:gd name="connsiteX13" fmla="*/ 4328522 w 5662934"/>
              <a:gd name="connsiteY13" fmla="*/ 1230219 h 6858000"/>
              <a:gd name="connsiteX14" fmla="*/ 3908598 w 5662934"/>
              <a:gd name="connsiteY14" fmla="*/ 1107653 h 6858000"/>
              <a:gd name="connsiteX15" fmla="*/ 3762188 w 5662934"/>
              <a:gd name="connsiteY15" fmla="*/ 1107860 h 6858000"/>
              <a:gd name="connsiteX16" fmla="*/ 3599087 w 5662934"/>
              <a:gd name="connsiteY16" fmla="*/ 1300369 h 6858000"/>
              <a:gd name="connsiteX17" fmla="*/ 3602456 w 5662934"/>
              <a:gd name="connsiteY17" fmla="*/ 1459969 h 6858000"/>
              <a:gd name="connsiteX18" fmla="*/ 3654124 w 5662934"/>
              <a:gd name="connsiteY18" fmla="*/ 1559177 h 6858000"/>
              <a:gd name="connsiteX19" fmla="*/ 3793114 w 5662934"/>
              <a:gd name="connsiteY19" fmla="*/ 1644439 h 6858000"/>
              <a:gd name="connsiteX20" fmla="*/ 4045810 w 5662934"/>
              <a:gd name="connsiteY20" fmla="*/ 1709432 h 6858000"/>
              <a:gd name="connsiteX21" fmla="*/ 4249451 w 5662934"/>
              <a:gd name="connsiteY21" fmla="*/ 1744332 h 6858000"/>
              <a:gd name="connsiteX22" fmla="*/ 4089510 w 5662934"/>
              <a:gd name="connsiteY22" fmla="*/ 1950033 h 6858000"/>
              <a:gd name="connsiteX23" fmla="*/ 3921602 w 5662934"/>
              <a:gd name="connsiteY23" fmla="*/ 2297127 h 6858000"/>
              <a:gd name="connsiteX24" fmla="*/ 3900443 w 5662934"/>
              <a:gd name="connsiteY24" fmla="*/ 2441680 h 6858000"/>
              <a:gd name="connsiteX25" fmla="*/ 3937614 w 5662934"/>
              <a:gd name="connsiteY25" fmla="*/ 2509491 h 6858000"/>
              <a:gd name="connsiteX26" fmla="*/ 3968463 w 5662934"/>
              <a:gd name="connsiteY26" fmla="*/ 2550919 h 6858000"/>
              <a:gd name="connsiteX27" fmla="*/ 4072895 w 5662934"/>
              <a:gd name="connsiteY27" fmla="*/ 2637486 h 6858000"/>
              <a:gd name="connsiteX28" fmla="*/ 4187906 w 5662934"/>
              <a:gd name="connsiteY28" fmla="*/ 2651776 h 6858000"/>
              <a:gd name="connsiteX29" fmla="*/ 4243956 w 5662934"/>
              <a:gd name="connsiteY29" fmla="*/ 2629194 h 6858000"/>
              <a:gd name="connsiteX30" fmla="*/ 4277165 w 5662934"/>
              <a:gd name="connsiteY30" fmla="*/ 2602787 h 6858000"/>
              <a:gd name="connsiteX31" fmla="*/ 4273379 w 5662934"/>
              <a:gd name="connsiteY31" fmla="*/ 2653248 h 6858000"/>
              <a:gd name="connsiteX32" fmla="*/ 4263593 w 5662934"/>
              <a:gd name="connsiteY32" fmla="*/ 3061922 h 6858000"/>
              <a:gd name="connsiteX33" fmla="*/ 4445372 w 5662934"/>
              <a:gd name="connsiteY33" fmla="*/ 4515619 h 6858000"/>
              <a:gd name="connsiteX34" fmla="*/ 4990710 w 5662934"/>
              <a:gd name="connsiteY34" fmla="*/ 5969316 h 6858000"/>
              <a:gd name="connsiteX35" fmla="*/ 5583977 w 5662934"/>
              <a:gd name="connsiteY35" fmla="*/ 6777438 h 6858000"/>
              <a:gd name="connsiteX36" fmla="*/ 5662934 w 5662934"/>
              <a:gd name="connsiteY36" fmla="*/ 6858000 h 6858000"/>
              <a:gd name="connsiteX37" fmla="*/ 0 w 5662934"/>
              <a:gd name="connsiteY3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62934" h="6858000">
                <a:moveTo>
                  <a:pt x="0" y="0"/>
                </a:moveTo>
                <a:lnTo>
                  <a:pt x="5064602" y="0"/>
                </a:lnTo>
                <a:lnTo>
                  <a:pt x="4889880" y="279455"/>
                </a:lnTo>
                <a:cubicBezTo>
                  <a:pt x="4837690" y="372204"/>
                  <a:pt x="4788761" y="467851"/>
                  <a:pt x="4743094" y="566397"/>
                </a:cubicBezTo>
                <a:lnTo>
                  <a:pt x="4685321" y="704608"/>
                </a:lnTo>
                <a:lnTo>
                  <a:pt x="4680898" y="692471"/>
                </a:lnTo>
                <a:cubicBezTo>
                  <a:pt x="4651904" y="629675"/>
                  <a:pt x="4612879" y="583232"/>
                  <a:pt x="4558808" y="561315"/>
                </a:cubicBezTo>
                <a:cubicBezTo>
                  <a:pt x="4504738" y="539399"/>
                  <a:pt x="4462003" y="535689"/>
                  <a:pt x="4422430" y="545170"/>
                </a:cubicBezTo>
                <a:cubicBezTo>
                  <a:pt x="4369665" y="557812"/>
                  <a:pt x="4351458" y="569149"/>
                  <a:pt x="4343282" y="564133"/>
                </a:cubicBezTo>
                <a:cubicBezTo>
                  <a:pt x="4277326" y="579935"/>
                  <a:pt x="4235898" y="610784"/>
                  <a:pt x="4202646" y="646647"/>
                </a:cubicBezTo>
                <a:cubicBezTo>
                  <a:pt x="4177569" y="687526"/>
                  <a:pt x="4172005" y="751627"/>
                  <a:pt x="4197290" y="857157"/>
                </a:cubicBezTo>
                <a:cubicBezTo>
                  <a:pt x="4200451" y="870348"/>
                  <a:pt x="4211787" y="888554"/>
                  <a:pt x="4214948" y="901746"/>
                </a:cubicBezTo>
                <a:cubicBezTo>
                  <a:pt x="4226284" y="919952"/>
                  <a:pt x="4232606" y="946334"/>
                  <a:pt x="4230751" y="967701"/>
                </a:cubicBezTo>
                <a:cubicBezTo>
                  <a:pt x="4230751" y="967701"/>
                  <a:pt x="4230751" y="967701"/>
                  <a:pt x="4328522" y="1230219"/>
                </a:cubicBezTo>
                <a:cubicBezTo>
                  <a:pt x="4129896" y="1187143"/>
                  <a:pt x="4133057" y="1200334"/>
                  <a:pt x="3908598" y="1107653"/>
                </a:cubicBezTo>
                <a:cubicBezTo>
                  <a:pt x="3844496" y="1102088"/>
                  <a:pt x="3801762" y="1098379"/>
                  <a:pt x="3762188" y="1107860"/>
                </a:cubicBezTo>
                <a:cubicBezTo>
                  <a:pt x="3669850" y="1129983"/>
                  <a:pt x="3611521" y="1206726"/>
                  <a:pt x="3599087" y="1300369"/>
                </a:cubicBezTo>
                <a:cubicBezTo>
                  <a:pt x="3590362" y="1351279"/>
                  <a:pt x="3581638" y="1402189"/>
                  <a:pt x="3602456" y="1459969"/>
                </a:cubicBezTo>
                <a:cubicBezTo>
                  <a:pt x="3615099" y="1512734"/>
                  <a:pt x="3629596" y="1544131"/>
                  <a:pt x="3654124" y="1559177"/>
                </a:cubicBezTo>
                <a:cubicBezTo>
                  <a:pt x="3719531" y="1599300"/>
                  <a:pt x="3679957" y="1608782"/>
                  <a:pt x="3793114" y="1644439"/>
                </a:cubicBezTo>
                <a:cubicBezTo>
                  <a:pt x="3914447" y="1685111"/>
                  <a:pt x="4021283" y="1694386"/>
                  <a:pt x="4045810" y="1709432"/>
                </a:cubicBezTo>
                <a:cubicBezTo>
                  <a:pt x="4118088" y="1720012"/>
                  <a:pt x="4219908" y="1737462"/>
                  <a:pt x="4249451" y="1744332"/>
                </a:cubicBezTo>
                <a:cubicBezTo>
                  <a:pt x="4244436" y="1752508"/>
                  <a:pt x="4141518" y="1846908"/>
                  <a:pt x="4089510" y="1950033"/>
                </a:cubicBezTo>
                <a:cubicBezTo>
                  <a:pt x="3997380" y="2118564"/>
                  <a:pt x="3935342" y="2238041"/>
                  <a:pt x="3921602" y="2297127"/>
                </a:cubicBezTo>
                <a:cubicBezTo>
                  <a:pt x="3894671" y="2359373"/>
                  <a:pt x="3885946" y="2410283"/>
                  <a:pt x="3900443" y="2441680"/>
                </a:cubicBezTo>
                <a:cubicBezTo>
                  <a:pt x="3898589" y="2463048"/>
                  <a:pt x="3918101" y="2486269"/>
                  <a:pt x="3937614" y="2509491"/>
                </a:cubicBezTo>
                <a:cubicBezTo>
                  <a:pt x="3948950" y="2527698"/>
                  <a:pt x="3960287" y="2545904"/>
                  <a:pt x="3968463" y="2550919"/>
                </a:cubicBezTo>
                <a:cubicBezTo>
                  <a:pt x="3999312" y="2592348"/>
                  <a:pt x="4027000" y="2620585"/>
                  <a:pt x="4072895" y="2637486"/>
                </a:cubicBezTo>
                <a:cubicBezTo>
                  <a:pt x="4105598" y="2657547"/>
                  <a:pt x="4148333" y="2661257"/>
                  <a:pt x="4187906" y="2651776"/>
                </a:cubicBezTo>
                <a:cubicBezTo>
                  <a:pt x="4207693" y="2647036"/>
                  <a:pt x="4226377" y="2639508"/>
                  <a:pt x="4243956" y="2629194"/>
                </a:cubicBezTo>
                <a:lnTo>
                  <a:pt x="4277165" y="2602787"/>
                </a:lnTo>
                <a:lnTo>
                  <a:pt x="4273379" y="2653248"/>
                </a:lnTo>
                <a:cubicBezTo>
                  <a:pt x="4266855" y="2786574"/>
                  <a:pt x="4263593" y="2922799"/>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p:spPr>
        <p:txBody>
          <a:bodyPr wrap="square">
            <a:noAutofit/>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4D1C1373-B50B-4F1A-A1BB-0C35A28316A4}"/>
              </a:ext>
            </a:extLst>
          </p:cNvPr>
          <p:cNvSpPr>
            <a:spLocks noGrp="1"/>
          </p:cNvSpPr>
          <p:nvPr>
            <p:ph type="body" sz="quarter" idx="12"/>
          </p:nvPr>
        </p:nvSpPr>
        <p:spPr>
          <a:xfrm>
            <a:off x="6480175" y="3821113"/>
            <a:ext cx="5014913" cy="2308225"/>
          </a:xfrm>
        </p:spPr>
        <p:txBody>
          <a:bodyPr/>
          <a:lstStyle>
            <a:lvl1pPr algn="ctr">
              <a:buNone/>
              <a:defRPr lang="en-US" sz="2800" kern="1200" spc="20" baseline="0" dirty="0" smtClean="0">
                <a:solidFill>
                  <a:schemeClr val="tx1">
                    <a:alpha val="58000"/>
                  </a:schemeClr>
                </a:solidFill>
                <a:latin typeface="+mn-lt"/>
                <a:ea typeface="+mn-ea"/>
                <a:cs typeface="+mn-cs"/>
              </a:defRPr>
            </a:lvl1pPr>
            <a:lvl2pPr>
              <a:buNone/>
              <a:defRPr/>
            </a:lvl2pPr>
          </a:lstStyle>
          <a:p>
            <a:pPr lvl="0"/>
            <a:r>
              <a:rPr lang="en-US"/>
              <a:t>Click to edit Master text styles</a:t>
            </a:r>
          </a:p>
        </p:txBody>
      </p:sp>
      <p:sp>
        <p:nvSpPr>
          <p:cNvPr id="7" name="Freeform 10">
            <a:extLst>
              <a:ext uri="{FF2B5EF4-FFF2-40B4-BE49-F238E27FC236}">
                <a16:creationId xmlns:a16="http://schemas.microsoft.com/office/drawing/2014/main" id="{B24EB433-122A-4419-8A25-2FDB094C84AE}"/>
              </a:ext>
              <a:ext uri="{C183D7F6-B498-43B3-948B-1728B52AA6E4}">
                <adec:decorative xmlns:adec="http://schemas.microsoft.com/office/drawing/2017/decorative" val="1"/>
              </a:ext>
            </a:extLst>
          </p:cNvPr>
          <p:cNvSpPr>
            <a:spLocks/>
          </p:cNvSpPr>
          <p:nvPr userDrawn="1"/>
        </p:nvSpPr>
        <p:spPr bwMode="auto">
          <a:xfrm rot="7291575">
            <a:off x="3479502" y="491434"/>
            <a:ext cx="2397877" cy="2244442"/>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54317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9378-76E3-4346-B854-00A737D0EDCB}"/>
              </a:ext>
            </a:extLst>
          </p:cNvPr>
          <p:cNvSpPr>
            <a:spLocks noGrp="1"/>
          </p:cNvSpPr>
          <p:nvPr>
            <p:ph type="title"/>
          </p:nvPr>
        </p:nvSpPr>
        <p:spPr>
          <a:xfrm>
            <a:off x="720000" y="619200"/>
            <a:ext cx="6833739" cy="1477328"/>
          </a:xfrm>
        </p:spPr>
        <p:txBody>
          <a:bodyPr anchor="ctr"/>
          <a:lstStyle/>
          <a:p>
            <a:r>
              <a:rPr lang="en-US"/>
              <a:t>Click to edit Master title style</a:t>
            </a:r>
          </a:p>
        </p:txBody>
      </p:sp>
      <p:sp>
        <p:nvSpPr>
          <p:cNvPr id="11" name="Text Placeholder 5">
            <a:extLst>
              <a:ext uri="{FF2B5EF4-FFF2-40B4-BE49-F238E27FC236}">
                <a16:creationId xmlns:a16="http://schemas.microsoft.com/office/drawing/2014/main" id="{99F96B64-408E-4B4D-A5D3-7186AABF86A2}"/>
              </a:ext>
            </a:extLst>
          </p:cNvPr>
          <p:cNvSpPr>
            <a:spLocks noGrp="1"/>
          </p:cNvSpPr>
          <p:nvPr>
            <p:ph type="body" sz="quarter" idx="14"/>
          </p:nvPr>
        </p:nvSpPr>
        <p:spPr>
          <a:xfrm>
            <a:off x="719999" y="2541599"/>
            <a:ext cx="4981575" cy="3557359"/>
          </a:xfrm>
        </p:spPr>
        <p:txBody>
          <a:bodyPr/>
          <a:lstStyle>
            <a:lvl1pPr marL="0" indent="0">
              <a:buNone/>
              <a:defRPr lang="en-US" sz="2000" kern="1200" spc="20" baseline="0" dirty="0" smtClean="0">
                <a:solidFill>
                  <a:schemeClr val="tx1">
                    <a:alpha val="58000"/>
                  </a:schemeClr>
                </a:solidFill>
                <a:latin typeface="+mn-lt"/>
                <a:ea typeface="+mn-ea"/>
                <a:cs typeface="+mn-cs"/>
              </a:defRPr>
            </a:lvl1pPr>
          </a:lstStyle>
          <a:p>
            <a:pPr lvl="0"/>
            <a:r>
              <a:rPr lang="en-US"/>
              <a:t>Click to edit Master text styles</a:t>
            </a:r>
          </a:p>
        </p:txBody>
      </p:sp>
      <p:sp>
        <p:nvSpPr>
          <p:cNvPr id="7" name="Date Placeholder 1">
            <a:extLst>
              <a:ext uri="{FF2B5EF4-FFF2-40B4-BE49-F238E27FC236}">
                <a16:creationId xmlns:a16="http://schemas.microsoft.com/office/drawing/2014/main" id="{CB2113D8-516C-44EB-BC6F-C95BD93979C1}"/>
              </a:ext>
            </a:extLst>
          </p:cNvPr>
          <p:cNvSpPr>
            <a:spLocks noGrp="1"/>
          </p:cNvSpPr>
          <p:nvPr>
            <p:ph type="dt" sz="half" idx="15"/>
          </p:nvPr>
        </p:nvSpPr>
        <p:spPr>
          <a:xfrm>
            <a:off x="710065" y="6138000"/>
            <a:ext cx="2130425" cy="720000"/>
          </a:xfrm>
        </p:spPr>
        <p:txBody>
          <a:bodyPr/>
          <a:lstStyle/>
          <a:p>
            <a:r>
              <a:rPr lang="en-US" dirty="0"/>
              <a:t>Sunday, January 31, 20XX</a:t>
            </a:r>
          </a:p>
        </p:txBody>
      </p:sp>
      <p:sp>
        <p:nvSpPr>
          <p:cNvPr id="14" name="Picture Placeholder 13">
            <a:extLst>
              <a:ext uri="{FF2B5EF4-FFF2-40B4-BE49-F238E27FC236}">
                <a16:creationId xmlns:a16="http://schemas.microsoft.com/office/drawing/2014/main" id="{30BC406A-6205-4C7C-BF28-773738799BFF}"/>
              </a:ext>
            </a:extLst>
          </p:cNvPr>
          <p:cNvSpPr>
            <a:spLocks noGrp="1"/>
          </p:cNvSpPr>
          <p:nvPr>
            <p:ph type="pic" sz="quarter" idx="10"/>
          </p:nvPr>
        </p:nvSpPr>
        <p:spPr>
          <a:xfrm>
            <a:off x="7127399" y="0"/>
            <a:ext cx="5064603" cy="2286000"/>
          </a:xfrm>
          <a:custGeom>
            <a:avLst/>
            <a:gdLst>
              <a:gd name="connsiteX0" fmla="*/ 0 w 5064603"/>
              <a:gd name="connsiteY0" fmla="*/ 0 h 2286000"/>
              <a:gd name="connsiteX1" fmla="*/ 5064603 w 5064603"/>
              <a:gd name="connsiteY1" fmla="*/ 0 h 2286000"/>
              <a:gd name="connsiteX2" fmla="*/ 5064603 w 5064603"/>
              <a:gd name="connsiteY2" fmla="*/ 2286000 h 2286000"/>
              <a:gd name="connsiteX3" fmla="*/ 763670 w 5064603"/>
              <a:gd name="connsiteY3" fmla="*/ 2286000 h 2286000"/>
              <a:gd name="connsiteX4" fmla="*/ 761866 w 5064603"/>
              <a:gd name="connsiteY4" fmla="*/ 2261963 h 2286000"/>
              <a:gd name="connsiteX5" fmla="*/ 174723 w 5064603"/>
              <a:gd name="connsiteY5" fmla="*/ 279455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4603" h="2286000">
                <a:moveTo>
                  <a:pt x="0" y="0"/>
                </a:moveTo>
                <a:lnTo>
                  <a:pt x="5064603" y="0"/>
                </a:lnTo>
                <a:lnTo>
                  <a:pt x="5064603" y="2286000"/>
                </a:lnTo>
                <a:lnTo>
                  <a:pt x="763670" y="2286000"/>
                </a:lnTo>
                <a:lnTo>
                  <a:pt x="761866" y="2261963"/>
                </a:lnTo>
                <a:cubicBezTo>
                  <a:pt x="683581" y="1496785"/>
                  <a:pt x="487866" y="835949"/>
                  <a:pt x="174723" y="279455"/>
                </a:cubicBezTo>
                <a:close/>
              </a:path>
            </a:pathLst>
          </a:custGeom>
        </p:spPr>
        <p:txBody>
          <a:bodyPr wrap="square" anchor="ctr">
            <a:noAutofit/>
          </a:bodyPr>
          <a:lstStyle>
            <a:lvl1pPr algn="ctr">
              <a:defRPr/>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9F6DACD3-0A0E-4203-948F-CB45AA6A9401}"/>
              </a:ext>
            </a:extLst>
          </p:cNvPr>
          <p:cNvSpPr>
            <a:spLocks noGrp="1"/>
          </p:cNvSpPr>
          <p:nvPr>
            <p:ph type="pic" sz="quarter" idx="11"/>
          </p:nvPr>
        </p:nvSpPr>
        <p:spPr>
          <a:xfrm>
            <a:off x="7729581" y="2286000"/>
            <a:ext cx="4462420" cy="2286000"/>
          </a:xfrm>
          <a:custGeom>
            <a:avLst/>
            <a:gdLst>
              <a:gd name="connsiteX0" fmla="*/ 161487 w 4462420"/>
              <a:gd name="connsiteY0" fmla="*/ 0 h 2286000"/>
              <a:gd name="connsiteX1" fmla="*/ 4462420 w 4462420"/>
              <a:gd name="connsiteY1" fmla="*/ 0 h 2286000"/>
              <a:gd name="connsiteX2" fmla="*/ 4462420 w 4462420"/>
              <a:gd name="connsiteY2" fmla="*/ 2286000 h 2286000"/>
              <a:gd name="connsiteX3" fmla="*/ 0 w 4462420"/>
              <a:gd name="connsiteY3" fmla="*/ 2286000 h 2286000"/>
              <a:gd name="connsiteX4" fmla="*/ 17047 w 4462420"/>
              <a:gd name="connsiteY4" fmla="*/ 2229619 h 2286000"/>
              <a:gd name="connsiteX5" fmla="*/ 198826 w 4462420"/>
              <a:gd name="connsiteY5" fmla="*/ 775922 h 2286000"/>
              <a:gd name="connsiteX6" fmla="*/ 189040 w 4462420"/>
              <a:gd name="connsiteY6" fmla="*/ 367247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2420" h="2286000">
                <a:moveTo>
                  <a:pt x="161487" y="0"/>
                </a:moveTo>
                <a:lnTo>
                  <a:pt x="4462420" y="0"/>
                </a:lnTo>
                <a:lnTo>
                  <a:pt x="4462420" y="2286000"/>
                </a:lnTo>
                <a:lnTo>
                  <a:pt x="0" y="2286000"/>
                </a:lnTo>
                <a:lnTo>
                  <a:pt x="17047" y="2229619"/>
                </a:lnTo>
                <a:cubicBezTo>
                  <a:pt x="138233" y="1684483"/>
                  <a:pt x="198826" y="1230203"/>
                  <a:pt x="198826" y="775922"/>
                </a:cubicBezTo>
                <a:cubicBezTo>
                  <a:pt x="198826" y="636799"/>
                  <a:pt x="195564" y="500574"/>
                  <a:pt x="189040" y="367247"/>
                </a:cubicBezTo>
                <a:close/>
              </a:path>
            </a:pathLst>
          </a:custGeom>
        </p:spPr>
        <p:txBody>
          <a:bodyPr wrap="square" anchor="ctr">
            <a:noAutofit/>
          </a:bodyPr>
          <a:lstStyle>
            <a:lvl1pPr algn="ctr">
              <a:defRPr/>
            </a:lvl1pPr>
          </a:lstStyle>
          <a:p>
            <a:r>
              <a:rPr lang="en-US"/>
              <a:t>Click icon to add picture</a:t>
            </a:r>
            <a:endParaRPr lang="en-US" dirty="0"/>
          </a:p>
        </p:txBody>
      </p:sp>
      <p:sp>
        <p:nvSpPr>
          <p:cNvPr id="25" name="Picture Placeholder 24">
            <a:extLst>
              <a:ext uri="{FF2B5EF4-FFF2-40B4-BE49-F238E27FC236}">
                <a16:creationId xmlns:a16="http://schemas.microsoft.com/office/drawing/2014/main" id="{2B9DECF3-60B9-433F-B8F8-5B4E0E53F42E}"/>
              </a:ext>
            </a:extLst>
          </p:cNvPr>
          <p:cNvSpPr>
            <a:spLocks noGrp="1"/>
          </p:cNvSpPr>
          <p:nvPr>
            <p:ph type="pic" sz="quarter" idx="12"/>
          </p:nvPr>
        </p:nvSpPr>
        <p:spPr>
          <a:xfrm>
            <a:off x="6529067" y="4572000"/>
            <a:ext cx="5662935" cy="2286000"/>
          </a:xfrm>
          <a:custGeom>
            <a:avLst/>
            <a:gdLst>
              <a:gd name="connsiteX0" fmla="*/ 1200515 w 5662935"/>
              <a:gd name="connsiteY0" fmla="*/ 0 h 2286000"/>
              <a:gd name="connsiteX1" fmla="*/ 5662935 w 5662935"/>
              <a:gd name="connsiteY1" fmla="*/ 0 h 2286000"/>
              <a:gd name="connsiteX2" fmla="*/ 5662935 w 5662935"/>
              <a:gd name="connsiteY2" fmla="*/ 2286000 h 2286000"/>
              <a:gd name="connsiteX3" fmla="*/ 0 w 5662935"/>
              <a:gd name="connsiteY3" fmla="*/ 2286000 h 2286000"/>
              <a:gd name="connsiteX4" fmla="*/ 78957 w 5662935"/>
              <a:gd name="connsiteY4" fmla="*/ 2205438 h 2286000"/>
              <a:gd name="connsiteX5" fmla="*/ 672225 w 5662935"/>
              <a:gd name="connsiteY5" fmla="*/ 1397316 h 2286000"/>
              <a:gd name="connsiteX6" fmla="*/ 1102530 w 5662935"/>
              <a:gd name="connsiteY6" fmla="*/ 32407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2935" h="2286000">
                <a:moveTo>
                  <a:pt x="1200515" y="0"/>
                </a:moveTo>
                <a:lnTo>
                  <a:pt x="5662935" y="0"/>
                </a:lnTo>
                <a:lnTo>
                  <a:pt x="5662935" y="2286000"/>
                </a:lnTo>
                <a:lnTo>
                  <a:pt x="0" y="2286000"/>
                </a:lnTo>
                <a:lnTo>
                  <a:pt x="78957" y="2205438"/>
                </a:lnTo>
                <a:cubicBezTo>
                  <a:pt x="291624" y="1972265"/>
                  <a:pt x="490445" y="1703955"/>
                  <a:pt x="672225" y="1397316"/>
                </a:cubicBezTo>
                <a:cubicBezTo>
                  <a:pt x="854003" y="1056606"/>
                  <a:pt x="984657" y="698860"/>
                  <a:pt x="1102530" y="324079"/>
                </a:cubicBezTo>
                <a:close/>
              </a:path>
            </a:pathLst>
          </a:custGeom>
        </p:spPr>
        <p:txBody>
          <a:bodyPr wrap="square" anchor="ctr">
            <a:noAutofit/>
          </a:bodyPr>
          <a:lstStyle>
            <a:lvl1pPr algn="ctr">
              <a:defRPr/>
            </a:lvl1pPr>
          </a:lstStyle>
          <a:p>
            <a:r>
              <a:rPr lang="en-US"/>
              <a:t>Click icon to add picture</a:t>
            </a:r>
            <a:endParaRPr lang="en-US" dirty="0"/>
          </a:p>
        </p:txBody>
      </p:sp>
      <p:sp>
        <p:nvSpPr>
          <p:cNvPr id="8" name="Slide Number Placeholder 3">
            <a:extLst>
              <a:ext uri="{FF2B5EF4-FFF2-40B4-BE49-F238E27FC236}">
                <a16:creationId xmlns:a16="http://schemas.microsoft.com/office/drawing/2014/main" id="{54D1CFDE-CA21-4CFE-AE63-608D62DB6C33}"/>
              </a:ext>
            </a:extLst>
          </p:cNvPr>
          <p:cNvSpPr>
            <a:spLocks noGrp="1"/>
          </p:cNvSpPr>
          <p:nvPr>
            <p:ph type="sldNum" sz="quarter" idx="16"/>
          </p:nvPr>
        </p:nvSpPr>
        <p:spPr>
          <a:xfrm>
            <a:off x="9329739" y="6138000"/>
            <a:ext cx="2130424" cy="720000"/>
          </a:xfrm>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58559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E4BF6-62EC-4B2B-B3B7-8E130713929B}"/>
              </a:ext>
            </a:extLst>
          </p:cNvPr>
          <p:cNvSpPr>
            <a:spLocks noGrp="1"/>
          </p:cNvSpPr>
          <p:nvPr>
            <p:ph type="title"/>
          </p:nvPr>
        </p:nvSpPr>
        <p:spPr>
          <a:xfrm>
            <a:off x="720000" y="616890"/>
            <a:ext cx="3927727" cy="1477328"/>
          </a:xfrm>
        </p:spPr>
        <p:txBody>
          <a:bodyPr/>
          <a:lstStyle/>
          <a:p>
            <a:r>
              <a:rPr lang="en-US"/>
              <a:t>Click to edit Master title style</a:t>
            </a:r>
          </a:p>
        </p:txBody>
      </p:sp>
      <p:sp>
        <p:nvSpPr>
          <p:cNvPr id="18" name="Text Placeholder 17">
            <a:extLst>
              <a:ext uri="{FF2B5EF4-FFF2-40B4-BE49-F238E27FC236}">
                <a16:creationId xmlns:a16="http://schemas.microsoft.com/office/drawing/2014/main" id="{3078E0F3-1044-4DB5-AE58-9212CD6C34E7}"/>
              </a:ext>
            </a:extLst>
          </p:cNvPr>
          <p:cNvSpPr>
            <a:spLocks noGrp="1"/>
          </p:cNvSpPr>
          <p:nvPr>
            <p:ph type="body" sz="quarter" idx="17"/>
          </p:nvPr>
        </p:nvSpPr>
        <p:spPr>
          <a:xfrm>
            <a:off x="4647727" y="616890"/>
            <a:ext cx="6812436" cy="1477328"/>
          </a:xfrm>
        </p:spPr>
        <p:txBody>
          <a:bodyPr/>
          <a:lstStyle>
            <a:lvl1pPr marL="0" indent="0">
              <a:buNone/>
              <a:defRPr lang="en-US" sz="1600" kern="1200" spc="20" baseline="0" dirty="0" smtClean="0">
                <a:solidFill>
                  <a:schemeClr val="tx2">
                    <a:lumMod val="90000"/>
                  </a:schemeClr>
                </a:solidFill>
                <a:latin typeface="+mn-lt"/>
                <a:ea typeface="+mn-ea"/>
                <a:cs typeface="+mn-cs"/>
              </a:defRPr>
            </a:lvl1pPr>
            <a:lvl2pPr>
              <a:buNone/>
              <a:defRPr/>
            </a:lvl2pPr>
          </a:lstStyle>
          <a:p>
            <a:pPr lvl="0"/>
            <a:r>
              <a:rPr lang="en-US"/>
              <a:t>Click to edit Master text styles</a:t>
            </a:r>
          </a:p>
        </p:txBody>
      </p:sp>
      <p:sp useBgFill="1">
        <p:nvSpPr>
          <p:cNvPr id="13" name="Freeform: Shape 12">
            <a:extLst>
              <a:ext uri="{FF2B5EF4-FFF2-40B4-BE49-F238E27FC236}">
                <a16:creationId xmlns:a16="http://schemas.microsoft.com/office/drawing/2014/main" id="{63A0AF3C-A897-4840-99F4-77D234B0E2FE}"/>
              </a:ext>
              <a:ext uri="{C183D7F6-B498-43B3-948B-1728B52AA6E4}">
                <adec:decorative xmlns:adec="http://schemas.microsoft.com/office/drawing/2017/decorative" val="1"/>
              </a:ext>
            </a:extLst>
          </p:cNvPr>
          <p:cNvSpPr>
            <a:spLocks/>
          </p:cNvSpPr>
          <p:nvPr userDrawn="1"/>
        </p:nvSpPr>
        <p:spPr bwMode="auto">
          <a:xfrm rot="16200000" flipH="1">
            <a:off x="4524645" y="-809352"/>
            <a:ext cx="3142706" cy="12192000"/>
          </a:xfrm>
          <a:custGeom>
            <a:avLst/>
            <a:gdLst>
              <a:gd name="connsiteX0" fmla="*/ 0 w 3142706"/>
              <a:gd name="connsiteY0" fmla="*/ 4431100 h 12192000"/>
              <a:gd name="connsiteX1" fmla="*/ 1979 w 3142706"/>
              <a:gd name="connsiteY1" fmla="*/ 4546418 h 12192000"/>
              <a:gd name="connsiteX2" fmla="*/ 80130 w 3142706"/>
              <a:gd name="connsiteY2" fmla="*/ 4516573 h 12192000"/>
              <a:gd name="connsiteX3" fmla="*/ 585514 w 3142706"/>
              <a:gd name="connsiteY3" fmla="*/ 4383259 h 12192000"/>
              <a:gd name="connsiteX4" fmla="*/ 1550569 w 3142706"/>
              <a:gd name="connsiteY4" fmla="*/ 4698133 h 12192000"/>
              <a:gd name="connsiteX5" fmla="*/ 2200712 w 3142706"/>
              <a:gd name="connsiteY5" fmla="*/ 5277095 h 12192000"/>
              <a:gd name="connsiteX6" fmla="*/ 2424198 w 3142706"/>
              <a:gd name="connsiteY6" fmla="*/ 6170932 h 12192000"/>
              <a:gd name="connsiteX7" fmla="*/ 2332772 w 3142706"/>
              <a:gd name="connsiteY7" fmla="*/ 6658479 h 12192000"/>
              <a:gd name="connsiteX8" fmla="*/ 1784214 w 3142706"/>
              <a:gd name="connsiteY8" fmla="*/ 7481214 h 12192000"/>
              <a:gd name="connsiteX9" fmla="*/ 798842 w 3142706"/>
              <a:gd name="connsiteY9" fmla="*/ 7917975 h 12192000"/>
              <a:gd name="connsiteX10" fmla="*/ 193143 w 3142706"/>
              <a:gd name="connsiteY10" fmla="*/ 7797358 h 12192000"/>
              <a:gd name="connsiteX11" fmla="*/ 181439 w 3142706"/>
              <a:gd name="connsiteY11" fmla="*/ 7792629 h 12192000"/>
              <a:gd name="connsiteX12" fmla="*/ 181439 w 3142706"/>
              <a:gd name="connsiteY12" fmla="*/ 8305457 h 12192000"/>
              <a:gd name="connsiteX13" fmla="*/ 181439 w 3142706"/>
              <a:gd name="connsiteY13" fmla="*/ 8378263 h 12192000"/>
              <a:gd name="connsiteX14" fmla="*/ 255752 w 3142706"/>
              <a:gd name="connsiteY14" fmla="*/ 8360872 h 12192000"/>
              <a:gd name="connsiteX15" fmla="*/ 785021 w 3142706"/>
              <a:gd name="connsiteY15" fmla="*/ 8298478 h 12192000"/>
              <a:gd name="connsiteX16" fmla="*/ 1532042 w 3142706"/>
              <a:gd name="connsiteY16" fmla="*/ 8485311 h 12192000"/>
              <a:gd name="connsiteX17" fmla="*/ 2133781 w 3142706"/>
              <a:gd name="connsiteY17" fmla="*/ 9045463 h 12192000"/>
              <a:gd name="connsiteX18" fmla="*/ 2351877 w 3142706"/>
              <a:gd name="connsiteY18" fmla="*/ 9543220 h 12192000"/>
              <a:gd name="connsiteX19" fmla="*/ 2414043 w 3142706"/>
              <a:gd name="connsiteY19" fmla="*/ 10165766 h 12192000"/>
              <a:gd name="connsiteX20" fmla="*/ 2196291 w 3142706"/>
              <a:gd name="connsiteY20" fmla="*/ 10881728 h 12192000"/>
              <a:gd name="connsiteX21" fmla="*/ 1532042 w 3142706"/>
              <a:gd name="connsiteY21" fmla="*/ 11535296 h 12192000"/>
              <a:gd name="connsiteX22" fmla="*/ 629434 w 3142706"/>
              <a:gd name="connsiteY22" fmla="*/ 11784175 h 12192000"/>
              <a:gd name="connsiteX23" fmla="*/ 216855 w 3142706"/>
              <a:gd name="connsiteY23" fmla="*/ 11737423 h 12192000"/>
              <a:gd name="connsiteX24" fmla="*/ 181439 w 3142706"/>
              <a:gd name="connsiteY24" fmla="*/ 11726632 h 12192000"/>
              <a:gd name="connsiteX25" fmla="*/ 181439 w 3142706"/>
              <a:gd name="connsiteY25" fmla="*/ 11763388 h 12192000"/>
              <a:gd name="connsiteX26" fmla="*/ 181439 w 3142706"/>
              <a:gd name="connsiteY26" fmla="*/ 12180928 h 12192000"/>
              <a:gd name="connsiteX27" fmla="*/ 184001 w 3142706"/>
              <a:gd name="connsiteY27" fmla="*/ 12192000 h 12192000"/>
              <a:gd name="connsiteX28" fmla="*/ 3142705 w 3142706"/>
              <a:gd name="connsiteY28" fmla="*/ 12191999 h 12192000"/>
              <a:gd name="connsiteX29" fmla="*/ 3142706 w 3142706"/>
              <a:gd name="connsiteY29" fmla="*/ 0 h 12192000"/>
              <a:gd name="connsiteX30" fmla="*/ 155370 w 3142706"/>
              <a:gd name="connsiteY30" fmla="*/ 0 h 12192000"/>
              <a:gd name="connsiteX31" fmla="*/ 146351 w 3142706"/>
              <a:gd name="connsiteY31" fmla="*/ 177371 h 12192000"/>
              <a:gd name="connsiteX32" fmla="*/ 123859 w 3142706"/>
              <a:gd name="connsiteY32" fmla="*/ 599846 h 12192000"/>
              <a:gd name="connsiteX33" fmla="*/ 123365 w 3142706"/>
              <a:gd name="connsiteY33" fmla="*/ 609102 h 12192000"/>
              <a:gd name="connsiteX34" fmla="*/ 199429 w 3142706"/>
              <a:gd name="connsiteY34" fmla="*/ 579094 h 12192000"/>
              <a:gd name="connsiteX35" fmla="*/ 768238 w 3142706"/>
              <a:gd name="connsiteY35" fmla="*/ 518113 h 12192000"/>
              <a:gd name="connsiteX36" fmla="*/ 951182 w 3142706"/>
              <a:gd name="connsiteY36" fmla="*/ 548430 h 12192000"/>
              <a:gd name="connsiteX37" fmla="*/ 1413449 w 3142706"/>
              <a:gd name="connsiteY37" fmla="*/ 706284 h 12192000"/>
              <a:gd name="connsiteX38" fmla="*/ 1794407 w 3142706"/>
              <a:gd name="connsiteY38" fmla="*/ 944634 h 12192000"/>
              <a:gd name="connsiteX39" fmla="*/ 2028169 w 3142706"/>
              <a:gd name="connsiteY39" fmla="*/ 1168348 h 12192000"/>
              <a:gd name="connsiteX40" fmla="*/ 2363216 w 3142706"/>
              <a:gd name="connsiteY40" fmla="*/ 1767707 h 12192000"/>
              <a:gd name="connsiteX41" fmla="*/ 2424197 w 3142706"/>
              <a:gd name="connsiteY41" fmla="*/ 2356960 h 12192000"/>
              <a:gd name="connsiteX42" fmla="*/ 2363217 w 3142706"/>
              <a:gd name="connsiteY42" fmla="*/ 2793935 h 12192000"/>
              <a:gd name="connsiteX43" fmla="*/ 2139619 w 3142706"/>
              <a:gd name="connsiteY43" fmla="*/ 3230561 h 12192000"/>
              <a:gd name="connsiteX44" fmla="*/ 1479338 w 3142706"/>
              <a:gd name="connsiteY44" fmla="*/ 3789498 h 12192000"/>
              <a:gd name="connsiteX45" fmla="*/ 585646 w 3142706"/>
              <a:gd name="connsiteY45" fmla="*/ 4002758 h 12192000"/>
              <a:gd name="connsiteX46" fmla="*/ 5142 w 3142706"/>
              <a:gd name="connsiteY46" fmla="*/ 3895589 h 12192000"/>
              <a:gd name="connsiteX47" fmla="*/ 1356 w 3142706"/>
              <a:gd name="connsiteY47" fmla="*/ 3893719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142706" h="12192000">
                <a:moveTo>
                  <a:pt x="0" y="4431100"/>
                </a:moveTo>
                <a:lnTo>
                  <a:pt x="1979" y="4546418"/>
                </a:lnTo>
                <a:lnTo>
                  <a:pt x="80130" y="4516573"/>
                </a:lnTo>
                <a:cubicBezTo>
                  <a:pt x="323933" y="4431506"/>
                  <a:pt x="544880" y="4383259"/>
                  <a:pt x="585514" y="4383259"/>
                </a:cubicBezTo>
                <a:cubicBezTo>
                  <a:pt x="941060" y="4383259"/>
                  <a:pt x="1266132" y="4494990"/>
                  <a:pt x="1550569" y="4698133"/>
                </a:cubicBezTo>
                <a:cubicBezTo>
                  <a:pt x="1875640" y="4901278"/>
                  <a:pt x="2078810" y="5104423"/>
                  <a:pt x="2200712" y="5277095"/>
                </a:cubicBezTo>
                <a:cubicBezTo>
                  <a:pt x="2281979" y="5459926"/>
                  <a:pt x="2424198" y="5764642"/>
                  <a:pt x="2424198" y="6170932"/>
                </a:cubicBezTo>
                <a:lnTo>
                  <a:pt x="2332772" y="6658479"/>
                </a:lnTo>
                <a:cubicBezTo>
                  <a:pt x="2271821" y="6942881"/>
                  <a:pt x="2109285" y="7186655"/>
                  <a:pt x="1784214" y="7481214"/>
                </a:cubicBezTo>
                <a:cubicBezTo>
                  <a:pt x="1499777" y="7765617"/>
                  <a:pt x="1144230" y="7887503"/>
                  <a:pt x="798842" y="7917975"/>
                </a:cubicBezTo>
                <a:cubicBezTo>
                  <a:pt x="621069" y="7917975"/>
                  <a:pt x="410280" y="7872268"/>
                  <a:pt x="193143" y="7797358"/>
                </a:cubicBezTo>
                <a:lnTo>
                  <a:pt x="181439" y="7792629"/>
                </a:lnTo>
                <a:lnTo>
                  <a:pt x="181439" y="8305457"/>
                </a:lnTo>
                <a:lnTo>
                  <a:pt x="181439" y="8378263"/>
                </a:lnTo>
                <a:lnTo>
                  <a:pt x="255752" y="8360872"/>
                </a:lnTo>
                <a:cubicBezTo>
                  <a:pt x="442593" y="8298478"/>
                  <a:pt x="598179" y="8298478"/>
                  <a:pt x="785021" y="8298478"/>
                </a:cubicBezTo>
                <a:cubicBezTo>
                  <a:pt x="1034028" y="8298478"/>
                  <a:pt x="1283035" y="8360872"/>
                  <a:pt x="1532042" y="8485311"/>
                </a:cubicBezTo>
                <a:cubicBezTo>
                  <a:pt x="1749795" y="8609751"/>
                  <a:pt x="1936636" y="8796584"/>
                  <a:pt x="2133781" y="9045463"/>
                </a:cubicBezTo>
                <a:cubicBezTo>
                  <a:pt x="2227202" y="9169902"/>
                  <a:pt x="2289368" y="9325364"/>
                  <a:pt x="2351877" y="9543220"/>
                </a:cubicBezTo>
                <a:cubicBezTo>
                  <a:pt x="2382788" y="9730054"/>
                  <a:pt x="2414043" y="9947910"/>
                  <a:pt x="2414043" y="10165766"/>
                </a:cubicBezTo>
                <a:cubicBezTo>
                  <a:pt x="2414043" y="10414645"/>
                  <a:pt x="2351877" y="10632501"/>
                  <a:pt x="2196291" y="10881728"/>
                </a:cubicBezTo>
                <a:cubicBezTo>
                  <a:pt x="2030057" y="11161629"/>
                  <a:pt x="1812304" y="11410857"/>
                  <a:pt x="1532042" y="11535296"/>
                </a:cubicBezTo>
                <a:cubicBezTo>
                  <a:pt x="1251780" y="11690758"/>
                  <a:pt x="971862" y="11784175"/>
                  <a:pt x="629434" y="11784175"/>
                </a:cubicBezTo>
                <a:cubicBezTo>
                  <a:pt x="489303" y="11784175"/>
                  <a:pt x="349172" y="11768576"/>
                  <a:pt x="216855" y="11737423"/>
                </a:cubicBezTo>
                <a:lnTo>
                  <a:pt x="181439" y="11726632"/>
                </a:lnTo>
                <a:lnTo>
                  <a:pt x="181439" y="11763388"/>
                </a:lnTo>
                <a:cubicBezTo>
                  <a:pt x="181439" y="11959844"/>
                  <a:pt x="181439" y="12097696"/>
                  <a:pt x="181439" y="12180928"/>
                </a:cubicBezTo>
                <a:lnTo>
                  <a:pt x="184001" y="12192000"/>
                </a:lnTo>
                <a:lnTo>
                  <a:pt x="3142705" y="12191999"/>
                </a:lnTo>
                <a:lnTo>
                  <a:pt x="3142706" y="0"/>
                </a:lnTo>
                <a:lnTo>
                  <a:pt x="155370" y="0"/>
                </a:lnTo>
                <a:lnTo>
                  <a:pt x="146351" y="177371"/>
                </a:lnTo>
                <a:cubicBezTo>
                  <a:pt x="139453" y="310022"/>
                  <a:pt x="131856" y="451218"/>
                  <a:pt x="123859" y="599846"/>
                </a:cubicBezTo>
                <a:lnTo>
                  <a:pt x="123365" y="609102"/>
                </a:lnTo>
                <a:lnTo>
                  <a:pt x="199429" y="579094"/>
                </a:lnTo>
                <a:cubicBezTo>
                  <a:pt x="331556" y="548430"/>
                  <a:pt x="616135" y="518113"/>
                  <a:pt x="768238" y="518113"/>
                </a:cubicBezTo>
                <a:cubicBezTo>
                  <a:pt x="859710" y="518113"/>
                  <a:pt x="920692" y="548430"/>
                  <a:pt x="951182" y="548430"/>
                </a:cubicBezTo>
                <a:cubicBezTo>
                  <a:pt x="1174780" y="579094"/>
                  <a:pt x="1189851" y="614638"/>
                  <a:pt x="1413449" y="706284"/>
                </a:cubicBezTo>
                <a:cubicBezTo>
                  <a:pt x="1637047" y="797930"/>
                  <a:pt x="1702935" y="843231"/>
                  <a:pt x="1794407" y="944634"/>
                </a:cubicBezTo>
                <a:cubicBezTo>
                  <a:pt x="1885879" y="1036280"/>
                  <a:pt x="1997678" y="1097261"/>
                  <a:pt x="2028169" y="1168348"/>
                </a:cubicBezTo>
                <a:cubicBezTo>
                  <a:pt x="2149781" y="1290310"/>
                  <a:pt x="2302234" y="1513676"/>
                  <a:pt x="2363216" y="1767707"/>
                </a:cubicBezTo>
                <a:cubicBezTo>
                  <a:pt x="2393706" y="1980967"/>
                  <a:pt x="2424197" y="2194227"/>
                  <a:pt x="2424197" y="2356960"/>
                </a:cubicBezTo>
                <a:cubicBezTo>
                  <a:pt x="2424197" y="2478923"/>
                  <a:pt x="2424198" y="2631201"/>
                  <a:pt x="2363217" y="2793935"/>
                </a:cubicBezTo>
                <a:cubicBezTo>
                  <a:pt x="2332726" y="2946213"/>
                  <a:pt x="2200600" y="3098493"/>
                  <a:pt x="2139619" y="3230561"/>
                </a:cubicBezTo>
                <a:cubicBezTo>
                  <a:pt x="1977352" y="3474486"/>
                  <a:pt x="1763917" y="3657430"/>
                  <a:pt x="1479338" y="3789498"/>
                </a:cubicBezTo>
                <a:cubicBezTo>
                  <a:pt x="1205272" y="3941777"/>
                  <a:pt x="920693" y="4002758"/>
                  <a:pt x="585646" y="4002758"/>
                </a:cubicBezTo>
                <a:cubicBezTo>
                  <a:pt x="376022" y="4002758"/>
                  <a:pt x="183599" y="3968456"/>
                  <a:pt x="5142" y="3895589"/>
                </a:cubicBezTo>
                <a:lnTo>
                  <a:pt x="1356" y="3893719"/>
                </a:lnTo>
                <a:close/>
              </a:path>
            </a:pathLst>
          </a:custGeom>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9" name="Date Placeholder 18">
            <a:extLst>
              <a:ext uri="{FF2B5EF4-FFF2-40B4-BE49-F238E27FC236}">
                <a16:creationId xmlns:a16="http://schemas.microsoft.com/office/drawing/2014/main" id="{15108176-8782-4311-86A4-A38AC2C1AA90}"/>
              </a:ext>
            </a:extLst>
          </p:cNvPr>
          <p:cNvSpPr>
            <a:spLocks noGrp="1"/>
          </p:cNvSpPr>
          <p:nvPr>
            <p:ph type="dt" sz="half" idx="18"/>
          </p:nvPr>
        </p:nvSpPr>
        <p:spPr/>
        <p:txBody>
          <a:bodyPr/>
          <a:lstStyle/>
          <a:p>
            <a:r>
              <a:rPr lang="en-US" dirty="0"/>
              <a:t>Sunday, January 31, 20XX</a:t>
            </a:r>
          </a:p>
        </p:txBody>
      </p:sp>
      <p:sp>
        <p:nvSpPr>
          <p:cNvPr id="21" name="Footer Placeholder 20">
            <a:extLst>
              <a:ext uri="{FF2B5EF4-FFF2-40B4-BE49-F238E27FC236}">
                <a16:creationId xmlns:a16="http://schemas.microsoft.com/office/drawing/2014/main" id="{97E5EA52-4E60-4B0E-9427-12C5FC7E3F27}"/>
              </a:ext>
            </a:extLst>
          </p:cNvPr>
          <p:cNvSpPr>
            <a:spLocks noGrp="1"/>
          </p:cNvSpPr>
          <p:nvPr>
            <p:ph type="ftr" sz="quarter" idx="19"/>
          </p:nvPr>
        </p:nvSpPr>
        <p:spPr/>
        <p:txBody>
          <a:bodyPr/>
          <a:lstStyle/>
          <a:p>
            <a:r>
              <a:rPr lang="en-US" dirty="0"/>
              <a:t>Sample Footer Text</a:t>
            </a:r>
          </a:p>
        </p:txBody>
      </p:sp>
      <p:sp>
        <p:nvSpPr>
          <p:cNvPr id="22" name="Slide Number Placeholder 21">
            <a:extLst>
              <a:ext uri="{FF2B5EF4-FFF2-40B4-BE49-F238E27FC236}">
                <a16:creationId xmlns:a16="http://schemas.microsoft.com/office/drawing/2014/main" id="{D64F9441-F2C8-491B-965A-E5C8139FFDEC}"/>
              </a:ext>
            </a:extLst>
          </p:cNvPr>
          <p:cNvSpPr>
            <a:spLocks noGrp="1"/>
          </p:cNvSpPr>
          <p:nvPr>
            <p:ph type="sldNum" sz="quarter" idx="20"/>
          </p:nvPr>
        </p:nvSpPr>
        <p:spPr/>
        <p:txBody>
          <a:bodyPr/>
          <a:lstStyle/>
          <a:p>
            <a:fld id="{1621B6DD-29C1-4FEA-923F-71EA1347694C}" type="slidenum">
              <a:rPr lang="en-US" smtClean="0"/>
              <a:pPr/>
              <a:t>‹#›</a:t>
            </a:fld>
            <a:endParaRPr lang="en-US" dirty="0"/>
          </a:p>
        </p:txBody>
      </p:sp>
      <p:sp>
        <p:nvSpPr>
          <p:cNvPr id="15" name="Picture Placeholder 13">
            <a:extLst>
              <a:ext uri="{FF2B5EF4-FFF2-40B4-BE49-F238E27FC236}">
                <a16:creationId xmlns:a16="http://schemas.microsoft.com/office/drawing/2014/main" id="{FDA5072F-C775-4FB3-A00C-CEBFD9200FA2}"/>
              </a:ext>
            </a:extLst>
          </p:cNvPr>
          <p:cNvSpPr>
            <a:spLocks noGrp="1"/>
          </p:cNvSpPr>
          <p:nvPr>
            <p:ph type="pic" sz="quarter" idx="10"/>
          </p:nvPr>
        </p:nvSpPr>
        <p:spPr>
          <a:xfrm>
            <a:off x="518111" y="2634818"/>
            <a:ext cx="3484645" cy="3504675"/>
          </a:xfrm>
          <a:custGeom>
            <a:avLst/>
            <a:gdLst>
              <a:gd name="connsiteX0" fmla="*/ 1747550 w 3484645"/>
              <a:gd name="connsiteY0" fmla="*/ 0 h 3504675"/>
              <a:gd name="connsiteX1" fmla="*/ 2214840 w 3484645"/>
              <a:gd name="connsiteY1" fmla="*/ 60981 h 3504675"/>
              <a:gd name="connsiteX2" fmla="*/ 2672026 w 3484645"/>
              <a:gd name="connsiteY2" fmla="*/ 294743 h 3504675"/>
              <a:gd name="connsiteX3" fmla="*/ 3484645 w 3484645"/>
              <a:gd name="connsiteY3" fmla="*/ 1666123 h 3504675"/>
              <a:gd name="connsiteX4" fmla="*/ 3271385 w 3484645"/>
              <a:gd name="connsiteY4" fmla="*/ 2559815 h 3504675"/>
              <a:gd name="connsiteX5" fmla="*/ 2712448 w 3484645"/>
              <a:gd name="connsiteY5" fmla="*/ 3220096 h 3504675"/>
              <a:gd name="connsiteX6" fmla="*/ 2275822 w 3484645"/>
              <a:gd name="connsiteY6" fmla="*/ 3443694 h 3504675"/>
              <a:gd name="connsiteX7" fmla="*/ 1838847 w 3484645"/>
              <a:gd name="connsiteY7" fmla="*/ 3504675 h 3504675"/>
              <a:gd name="connsiteX8" fmla="*/ 1249594 w 3484645"/>
              <a:gd name="connsiteY8" fmla="*/ 3443694 h 3504675"/>
              <a:gd name="connsiteX9" fmla="*/ 650235 w 3484645"/>
              <a:gd name="connsiteY9" fmla="*/ 3108647 h 3504675"/>
              <a:gd name="connsiteX10" fmla="*/ 426521 w 3484645"/>
              <a:gd name="connsiteY10" fmla="*/ 2874885 h 3504675"/>
              <a:gd name="connsiteX11" fmla="*/ 188171 w 3484645"/>
              <a:gd name="connsiteY11" fmla="*/ 2493927 h 3504675"/>
              <a:gd name="connsiteX12" fmla="*/ 30317 w 3484645"/>
              <a:gd name="connsiteY12" fmla="*/ 2031660 h 3504675"/>
              <a:gd name="connsiteX13" fmla="*/ 0 w 3484645"/>
              <a:gd name="connsiteY13" fmla="*/ 1848716 h 3504675"/>
              <a:gd name="connsiteX14" fmla="*/ 60981 w 3484645"/>
              <a:gd name="connsiteY14" fmla="*/ 1279907 h 3504675"/>
              <a:gd name="connsiteX15" fmla="*/ 691005 w 3484645"/>
              <a:gd name="connsiteY15" fmla="*/ 355374 h 3504675"/>
              <a:gd name="connsiteX16" fmla="*/ 1747550 w 3484645"/>
              <a:gd name="connsiteY16"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84645" h="3504675">
                <a:moveTo>
                  <a:pt x="1747550" y="0"/>
                </a:moveTo>
                <a:cubicBezTo>
                  <a:pt x="1869164" y="0"/>
                  <a:pt x="2021791" y="0"/>
                  <a:pt x="2214840" y="60981"/>
                </a:cubicBezTo>
                <a:cubicBezTo>
                  <a:pt x="2428101" y="121963"/>
                  <a:pt x="2550063" y="233762"/>
                  <a:pt x="2672026" y="294743"/>
                </a:cubicBezTo>
                <a:cubicBezTo>
                  <a:pt x="3240720" y="670444"/>
                  <a:pt x="3484645" y="1107127"/>
                  <a:pt x="3484645" y="1666123"/>
                </a:cubicBezTo>
                <a:cubicBezTo>
                  <a:pt x="3484645" y="2001170"/>
                  <a:pt x="3423664" y="2285749"/>
                  <a:pt x="3271385" y="2559815"/>
                </a:cubicBezTo>
                <a:cubicBezTo>
                  <a:pt x="3139317" y="2844394"/>
                  <a:pt x="2956373" y="3057829"/>
                  <a:pt x="2712448" y="3220096"/>
                </a:cubicBezTo>
                <a:cubicBezTo>
                  <a:pt x="2580380" y="3281077"/>
                  <a:pt x="2428101" y="3413203"/>
                  <a:pt x="2275822" y="3443694"/>
                </a:cubicBezTo>
                <a:cubicBezTo>
                  <a:pt x="2113089" y="3504675"/>
                  <a:pt x="1960810" y="3504675"/>
                  <a:pt x="1838847" y="3504675"/>
                </a:cubicBezTo>
                <a:cubicBezTo>
                  <a:pt x="1676114" y="3504675"/>
                  <a:pt x="1462854" y="3474184"/>
                  <a:pt x="1249594" y="3443694"/>
                </a:cubicBezTo>
                <a:cubicBezTo>
                  <a:pt x="995563" y="3382712"/>
                  <a:pt x="772197" y="3230259"/>
                  <a:pt x="650235" y="3108647"/>
                </a:cubicBezTo>
                <a:cubicBezTo>
                  <a:pt x="579148" y="3078156"/>
                  <a:pt x="518167" y="2966357"/>
                  <a:pt x="426521" y="2874885"/>
                </a:cubicBezTo>
                <a:cubicBezTo>
                  <a:pt x="325118" y="2783413"/>
                  <a:pt x="279817" y="2717525"/>
                  <a:pt x="188171" y="2493927"/>
                </a:cubicBezTo>
                <a:cubicBezTo>
                  <a:pt x="96525" y="2270329"/>
                  <a:pt x="60981" y="2255258"/>
                  <a:pt x="30317" y="2031660"/>
                </a:cubicBezTo>
                <a:cubicBezTo>
                  <a:pt x="30317" y="2001170"/>
                  <a:pt x="0" y="1940188"/>
                  <a:pt x="0" y="1848716"/>
                </a:cubicBezTo>
                <a:cubicBezTo>
                  <a:pt x="0" y="1696613"/>
                  <a:pt x="30317" y="1412034"/>
                  <a:pt x="60981" y="1279907"/>
                </a:cubicBezTo>
                <a:cubicBezTo>
                  <a:pt x="223366" y="843225"/>
                  <a:pt x="386099" y="599300"/>
                  <a:pt x="691005" y="355374"/>
                </a:cubicBezTo>
                <a:cubicBezTo>
                  <a:pt x="975352" y="101636"/>
                  <a:pt x="1371556" y="0"/>
                  <a:pt x="1747550" y="0"/>
                </a:cubicBezTo>
                <a:close/>
              </a:path>
            </a:pathLst>
          </a:custGeom>
        </p:spPr>
        <p:txBody>
          <a:bodyPr wrap="square">
            <a:noAutofit/>
          </a:bodyPr>
          <a:lstStyle/>
          <a:p>
            <a:r>
              <a:rPr lang="en-US"/>
              <a:t>Click icon to add picture</a:t>
            </a:r>
            <a:endParaRPr lang="en-US" dirty="0"/>
          </a:p>
        </p:txBody>
      </p:sp>
      <p:sp>
        <p:nvSpPr>
          <p:cNvPr id="16" name="Picture Placeholder 16">
            <a:extLst>
              <a:ext uri="{FF2B5EF4-FFF2-40B4-BE49-F238E27FC236}">
                <a16:creationId xmlns:a16="http://schemas.microsoft.com/office/drawing/2014/main" id="{B4151D06-53FE-42E5-9665-965DC2C382EC}"/>
              </a:ext>
            </a:extLst>
          </p:cNvPr>
          <p:cNvSpPr>
            <a:spLocks noGrp="1"/>
          </p:cNvSpPr>
          <p:nvPr>
            <p:ph type="pic" sz="quarter" idx="11"/>
          </p:nvPr>
        </p:nvSpPr>
        <p:spPr>
          <a:xfrm>
            <a:off x="4383257" y="2634818"/>
            <a:ext cx="3534716" cy="3504675"/>
          </a:xfrm>
          <a:custGeom>
            <a:avLst/>
            <a:gdLst>
              <a:gd name="connsiteX0" fmla="*/ 1858773 w 3534716"/>
              <a:gd name="connsiteY0" fmla="*/ 0 h 3504675"/>
              <a:gd name="connsiteX1" fmla="*/ 2488521 w 3534716"/>
              <a:gd name="connsiteY1" fmla="*/ 142219 h 3504675"/>
              <a:gd name="connsiteX2" fmla="*/ 3118270 w 3534716"/>
              <a:gd name="connsiteY2" fmla="*/ 629826 h 3504675"/>
              <a:gd name="connsiteX3" fmla="*/ 3534716 w 3534716"/>
              <a:gd name="connsiteY3" fmla="*/ 1879319 h 3504675"/>
              <a:gd name="connsiteX4" fmla="*/ 3097955 w 3534716"/>
              <a:gd name="connsiteY4" fmla="*/ 2864691 h 3504675"/>
              <a:gd name="connsiteX5" fmla="*/ 2275220 w 3534716"/>
              <a:gd name="connsiteY5" fmla="*/ 3413249 h 3504675"/>
              <a:gd name="connsiteX6" fmla="*/ 1787673 w 3534716"/>
              <a:gd name="connsiteY6" fmla="*/ 3504675 h 3504675"/>
              <a:gd name="connsiteX7" fmla="*/ 893836 w 3534716"/>
              <a:gd name="connsiteY7" fmla="*/ 3281189 h 3504675"/>
              <a:gd name="connsiteX8" fmla="*/ 314874 w 3534716"/>
              <a:gd name="connsiteY8" fmla="*/ 2631046 h 3504675"/>
              <a:gd name="connsiteX9" fmla="*/ 0 w 3534716"/>
              <a:gd name="connsiteY9" fmla="*/ 1665991 h 3504675"/>
              <a:gd name="connsiteX10" fmla="*/ 487547 w 3534716"/>
              <a:gd name="connsiteY10" fmla="*/ 518083 h 3504675"/>
              <a:gd name="connsiteX11" fmla="*/ 1533742 w 3534716"/>
              <a:gd name="connsiteY11" fmla="*/ 20317 h 3504675"/>
              <a:gd name="connsiteX12" fmla="*/ 1858773 w 3534716"/>
              <a:gd name="connsiteY12"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34716" h="3504675">
                <a:moveTo>
                  <a:pt x="1858773" y="0"/>
                </a:moveTo>
                <a:cubicBezTo>
                  <a:pt x="2061918" y="0"/>
                  <a:pt x="2346320" y="20317"/>
                  <a:pt x="2488521" y="142219"/>
                </a:cubicBezTo>
                <a:cubicBezTo>
                  <a:pt x="2661194" y="233645"/>
                  <a:pt x="2854182" y="365705"/>
                  <a:pt x="3118270" y="629826"/>
                </a:cubicBezTo>
                <a:cubicBezTo>
                  <a:pt x="3351886" y="1036165"/>
                  <a:pt x="3534716" y="1523772"/>
                  <a:pt x="3534716" y="1879319"/>
                </a:cubicBezTo>
                <a:cubicBezTo>
                  <a:pt x="3504244" y="2224707"/>
                  <a:pt x="3382358" y="2580254"/>
                  <a:pt x="3097955" y="2864691"/>
                </a:cubicBezTo>
                <a:cubicBezTo>
                  <a:pt x="2803396" y="3189762"/>
                  <a:pt x="2559622" y="3352298"/>
                  <a:pt x="2275220" y="3413249"/>
                </a:cubicBezTo>
                <a:lnTo>
                  <a:pt x="1787673" y="3504675"/>
                </a:lnTo>
                <a:cubicBezTo>
                  <a:pt x="1381383" y="3504675"/>
                  <a:pt x="1076667" y="3362456"/>
                  <a:pt x="893836" y="3281189"/>
                </a:cubicBezTo>
                <a:cubicBezTo>
                  <a:pt x="721164" y="3159287"/>
                  <a:pt x="518019" y="2956117"/>
                  <a:pt x="314874" y="2631046"/>
                </a:cubicBezTo>
                <a:cubicBezTo>
                  <a:pt x="111730" y="2346609"/>
                  <a:pt x="0" y="2021537"/>
                  <a:pt x="0" y="1665991"/>
                </a:cubicBezTo>
                <a:cubicBezTo>
                  <a:pt x="0" y="1584723"/>
                  <a:pt x="192988" y="782203"/>
                  <a:pt x="487547" y="518083"/>
                </a:cubicBezTo>
                <a:cubicBezTo>
                  <a:pt x="782107" y="253962"/>
                  <a:pt x="1208711" y="81268"/>
                  <a:pt x="1533742" y="20317"/>
                </a:cubicBezTo>
                <a:cubicBezTo>
                  <a:pt x="1625157" y="0"/>
                  <a:pt x="1706415" y="0"/>
                  <a:pt x="1858773" y="0"/>
                </a:cubicBezTo>
                <a:close/>
              </a:path>
            </a:pathLst>
          </a:custGeom>
        </p:spPr>
        <p:txBody>
          <a:bodyPr wrap="square">
            <a:noAutofit/>
          </a:bodyPr>
          <a:lstStyle/>
          <a:p>
            <a:r>
              <a:rPr lang="en-US"/>
              <a:t>Click icon to add picture</a:t>
            </a:r>
            <a:endParaRPr lang="en-US" dirty="0"/>
          </a:p>
        </p:txBody>
      </p:sp>
      <p:sp>
        <p:nvSpPr>
          <p:cNvPr id="23" name="Picture Placeholder 19">
            <a:extLst>
              <a:ext uri="{FF2B5EF4-FFF2-40B4-BE49-F238E27FC236}">
                <a16:creationId xmlns:a16="http://schemas.microsoft.com/office/drawing/2014/main" id="{B327F18E-56CE-4BED-9722-43624C672681}"/>
              </a:ext>
            </a:extLst>
          </p:cNvPr>
          <p:cNvSpPr>
            <a:spLocks noGrp="1"/>
          </p:cNvSpPr>
          <p:nvPr>
            <p:ph type="pic" sz="quarter" idx="12"/>
          </p:nvPr>
        </p:nvSpPr>
        <p:spPr>
          <a:xfrm>
            <a:off x="8298476" y="2680058"/>
            <a:ext cx="3485697" cy="3449280"/>
          </a:xfrm>
          <a:custGeom>
            <a:avLst/>
            <a:gdLst>
              <a:gd name="connsiteX0" fmla="*/ 1780826 w 3485697"/>
              <a:gd name="connsiteY0" fmla="*/ 4 h 3449280"/>
              <a:gd name="connsiteX1" fmla="*/ 2262915 w 3485697"/>
              <a:gd name="connsiteY1" fmla="*/ 85106 h 3449280"/>
              <a:gd name="connsiteX2" fmla="*/ 2822020 w 3485697"/>
              <a:gd name="connsiteY2" fmla="*/ 309385 h 3449280"/>
              <a:gd name="connsiteX3" fmla="*/ 3298864 w 3485697"/>
              <a:gd name="connsiteY3" fmla="*/ 886395 h 3449280"/>
              <a:gd name="connsiteX4" fmla="*/ 3485697 w 3485697"/>
              <a:gd name="connsiteY4" fmla="*/ 1664671 h 3449280"/>
              <a:gd name="connsiteX5" fmla="*/ 3236818 w 3485697"/>
              <a:gd name="connsiteY5" fmla="*/ 2567279 h 3449280"/>
              <a:gd name="connsiteX6" fmla="*/ 2583250 w 3485697"/>
              <a:gd name="connsiteY6" fmla="*/ 3231528 h 3449280"/>
              <a:gd name="connsiteX7" fmla="*/ 1867288 w 3485697"/>
              <a:gd name="connsiteY7" fmla="*/ 3449280 h 3449280"/>
              <a:gd name="connsiteX8" fmla="*/ 1244742 w 3485697"/>
              <a:gd name="connsiteY8" fmla="*/ 3387114 h 3449280"/>
              <a:gd name="connsiteX9" fmla="*/ 746985 w 3485697"/>
              <a:gd name="connsiteY9" fmla="*/ 3169018 h 3449280"/>
              <a:gd name="connsiteX10" fmla="*/ 186833 w 3485697"/>
              <a:gd name="connsiteY10" fmla="*/ 2567279 h 3449280"/>
              <a:gd name="connsiteX11" fmla="*/ 0 w 3485697"/>
              <a:gd name="connsiteY11" fmla="*/ 1820258 h 3449280"/>
              <a:gd name="connsiteX12" fmla="*/ 62394 w 3485697"/>
              <a:gd name="connsiteY12" fmla="*/ 1290989 h 3449280"/>
              <a:gd name="connsiteX13" fmla="*/ 622545 w 3485697"/>
              <a:gd name="connsiteY13" fmla="*/ 325871 h 3449280"/>
              <a:gd name="connsiteX14" fmla="*/ 1585992 w 3485697"/>
              <a:gd name="connsiteY14" fmla="*/ 14697 h 3449280"/>
              <a:gd name="connsiteX15" fmla="*/ 1780826 w 3485697"/>
              <a:gd name="connsiteY15" fmla="*/ 4 h 344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5697" h="3449280">
                <a:moveTo>
                  <a:pt x="1780826" y="4"/>
                </a:moveTo>
                <a:cubicBezTo>
                  <a:pt x="1965933" y="-415"/>
                  <a:pt x="2123051" y="38482"/>
                  <a:pt x="2262915" y="85106"/>
                </a:cubicBezTo>
                <a:cubicBezTo>
                  <a:pt x="2449748" y="116361"/>
                  <a:pt x="2666210" y="247219"/>
                  <a:pt x="2822020" y="309385"/>
                </a:cubicBezTo>
                <a:cubicBezTo>
                  <a:pt x="3101922" y="496226"/>
                  <a:pt x="3205447" y="668299"/>
                  <a:pt x="3298864" y="886395"/>
                </a:cubicBezTo>
                <a:cubicBezTo>
                  <a:pt x="3423303" y="1104147"/>
                  <a:pt x="3485697" y="1384409"/>
                  <a:pt x="3485697" y="1664671"/>
                </a:cubicBezTo>
                <a:cubicBezTo>
                  <a:pt x="3485697" y="2007099"/>
                  <a:pt x="3392280" y="2287017"/>
                  <a:pt x="3236818" y="2567279"/>
                </a:cubicBezTo>
                <a:cubicBezTo>
                  <a:pt x="3112379" y="2847541"/>
                  <a:pt x="2863151" y="3065294"/>
                  <a:pt x="2583250" y="3231528"/>
                </a:cubicBezTo>
                <a:cubicBezTo>
                  <a:pt x="2334023" y="3387114"/>
                  <a:pt x="2116167" y="3449280"/>
                  <a:pt x="1867288" y="3449280"/>
                </a:cubicBezTo>
                <a:cubicBezTo>
                  <a:pt x="1649432" y="3449280"/>
                  <a:pt x="1431576" y="3418025"/>
                  <a:pt x="1244742" y="3387114"/>
                </a:cubicBezTo>
                <a:cubicBezTo>
                  <a:pt x="1026886" y="3324605"/>
                  <a:pt x="871424" y="3262439"/>
                  <a:pt x="746985" y="3169018"/>
                </a:cubicBezTo>
                <a:cubicBezTo>
                  <a:pt x="498106" y="2971873"/>
                  <a:pt x="311273" y="2785032"/>
                  <a:pt x="186833" y="2567279"/>
                </a:cubicBezTo>
                <a:cubicBezTo>
                  <a:pt x="62394" y="2318272"/>
                  <a:pt x="0" y="2069265"/>
                  <a:pt x="0" y="1820258"/>
                </a:cubicBezTo>
                <a:cubicBezTo>
                  <a:pt x="0" y="1633416"/>
                  <a:pt x="0" y="1477830"/>
                  <a:pt x="62394" y="1290989"/>
                </a:cubicBezTo>
                <a:cubicBezTo>
                  <a:pt x="155462" y="823885"/>
                  <a:pt x="342295" y="512712"/>
                  <a:pt x="622545" y="325871"/>
                </a:cubicBezTo>
                <a:cubicBezTo>
                  <a:pt x="902447" y="108118"/>
                  <a:pt x="1312713" y="54882"/>
                  <a:pt x="1585992" y="14697"/>
                </a:cubicBezTo>
                <a:cubicBezTo>
                  <a:pt x="1654312" y="4651"/>
                  <a:pt x="1719124" y="143"/>
                  <a:pt x="1780826" y="4"/>
                </a:cubicBezTo>
                <a:close/>
              </a:path>
            </a:pathLst>
          </a:custGeom>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314486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ic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62235CD-026E-4B65-A804-8C877A0C4F31}"/>
              </a:ext>
            </a:extLst>
          </p:cNvPr>
          <p:cNvSpPr>
            <a:spLocks noGrp="1"/>
          </p:cNvSpPr>
          <p:nvPr>
            <p:ph type="pic" sz="quarter" idx="12"/>
          </p:nvPr>
        </p:nvSpPr>
        <p:spPr>
          <a:xfrm>
            <a:off x="0" y="0"/>
            <a:ext cx="12192000" cy="6858000"/>
          </a:xfrm>
          <a:custGeom>
            <a:avLst/>
            <a:gdLst>
              <a:gd name="connsiteX0" fmla="*/ 5123702 w 12192000"/>
              <a:gd name="connsiteY0" fmla="*/ 0 h 6858000"/>
              <a:gd name="connsiteX1" fmla="*/ 12192000 w 12192000"/>
              <a:gd name="connsiteY1" fmla="*/ 0 h 6858000"/>
              <a:gd name="connsiteX2" fmla="*/ 12192000 w 12192000"/>
              <a:gd name="connsiteY2" fmla="*/ 6858000 h 6858000"/>
              <a:gd name="connsiteX3" fmla="*/ 4294649 w 12192000"/>
              <a:gd name="connsiteY3" fmla="*/ 6858000 h 6858000"/>
              <a:gd name="connsiteX4" fmla="*/ 4543103 w 12192000"/>
              <a:gd name="connsiteY4" fmla="*/ 6794309 h 6858000"/>
              <a:gd name="connsiteX5" fmla="*/ 5784508 w 12192000"/>
              <a:gd name="connsiteY5" fmla="*/ 6102159 h 6858000"/>
              <a:gd name="connsiteX6" fmla="*/ 7044313 w 12192000"/>
              <a:gd name="connsiteY6" fmla="*/ 3583629 h 6858000"/>
              <a:gd name="connsiteX7" fmla="*/ 6748215 w 12192000"/>
              <a:gd name="connsiteY7" fmla="*/ 1870260 h 6858000"/>
              <a:gd name="connsiteX8" fmla="*/ 5569893 w 12192000"/>
              <a:gd name="connsiteY8" fmla="*/ 265913 h 6858000"/>
              <a:gd name="connsiteX9" fmla="*/ 5336837 w 12192000"/>
              <a:gd name="connsiteY9" fmla="*/ 117758 h 6858000"/>
              <a:gd name="connsiteX10" fmla="*/ 0 w 12192000"/>
              <a:gd name="connsiteY10" fmla="*/ 0 h 6858000"/>
              <a:gd name="connsiteX11" fmla="*/ 1478233 w 12192000"/>
              <a:gd name="connsiteY11" fmla="*/ 0 h 6858000"/>
              <a:gd name="connsiteX12" fmla="*/ 1376868 w 12192000"/>
              <a:gd name="connsiteY12" fmla="*/ 53544 h 6858000"/>
              <a:gd name="connsiteX13" fmla="*/ 763225 w 12192000"/>
              <a:gd name="connsiteY13" fmla="*/ 435512 h 6858000"/>
              <a:gd name="connsiteX14" fmla="*/ 3659 w 12192000"/>
              <a:gd name="connsiteY14" fmla="*/ 1575960 h 6858000"/>
              <a:gd name="connsiteX15" fmla="*/ 1 w 12192000"/>
              <a:gd name="connsiteY15" fmla="*/ 1586010 h 6858000"/>
              <a:gd name="connsiteX16" fmla="*/ 1 w 12192000"/>
              <a:gd name="connsiteY16" fmla="*/ 4992019 h 6858000"/>
              <a:gd name="connsiteX17" fmla="*/ 43793 w 12192000"/>
              <a:gd name="connsiteY17" fmla="*/ 5068808 h 6858000"/>
              <a:gd name="connsiteX18" fmla="*/ 508319 w 12192000"/>
              <a:gd name="connsiteY18" fmla="*/ 5721038 h 6858000"/>
              <a:gd name="connsiteX19" fmla="*/ 1561497 w 12192000"/>
              <a:gd name="connsiteY19" fmla="*/ 6516913 h 6858000"/>
              <a:gd name="connsiteX20" fmla="*/ 2199909 w 12192000"/>
              <a:gd name="connsiteY20" fmla="*/ 6808527 h 6858000"/>
              <a:gd name="connsiteX21" fmla="*/ 2401902 w 12192000"/>
              <a:gd name="connsiteY21" fmla="*/ 6858000 h 6858000"/>
              <a:gd name="connsiteX22" fmla="*/ 0 w 12192000"/>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2000" h="6858000">
                <a:moveTo>
                  <a:pt x="5123702" y="0"/>
                </a:moveTo>
                <a:lnTo>
                  <a:pt x="12192000" y="0"/>
                </a:lnTo>
                <a:lnTo>
                  <a:pt x="12192000" y="6858000"/>
                </a:lnTo>
                <a:lnTo>
                  <a:pt x="4294649" y="6858000"/>
                </a:lnTo>
                <a:lnTo>
                  <a:pt x="4543103" y="6794309"/>
                </a:lnTo>
                <a:cubicBezTo>
                  <a:pt x="5014473" y="6649034"/>
                  <a:pt x="5429526" y="6399659"/>
                  <a:pt x="5784508" y="6102159"/>
                </a:cubicBezTo>
                <a:cubicBezTo>
                  <a:pt x="6353535" y="5625104"/>
                  <a:pt x="6883605" y="4288680"/>
                  <a:pt x="7044313" y="3583629"/>
                </a:cubicBezTo>
                <a:cubicBezTo>
                  <a:pt x="7205014" y="2877517"/>
                  <a:pt x="6993682" y="2422592"/>
                  <a:pt x="6748215" y="1870260"/>
                </a:cubicBezTo>
                <a:cubicBezTo>
                  <a:pt x="6502213" y="1317394"/>
                  <a:pt x="5738966" y="373824"/>
                  <a:pt x="5569893" y="265913"/>
                </a:cubicBezTo>
                <a:cubicBezTo>
                  <a:pt x="5497000" y="216088"/>
                  <a:pt x="5419065" y="166493"/>
                  <a:pt x="5336837" y="117758"/>
                </a:cubicBezTo>
                <a:close/>
                <a:moveTo>
                  <a:pt x="0" y="0"/>
                </a:moveTo>
                <a:lnTo>
                  <a:pt x="1478233" y="0"/>
                </a:lnTo>
                <a:lnTo>
                  <a:pt x="1376868" y="53544"/>
                </a:lnTo>
                <a:cubicBezTo>
                  <a:pt x="1049753" y="231096"/>
                  <a:pt x="809295" y="389442"/>
                  <a:pt x="763225" y="435512"/>
                </a:cubicBezTo>
                <a:cubicBezTo>
                  <a:pt x="427428" y="771309"/>
                  <a:pt x="175347" y="1155399"/>
                  <a:pt x="3659" y="1575960"/>
                </a:cubicBezTo>
                <a:lnTo>
                  <a:pt x="1" y="1586010"/>
                </a:lnTo>
                <a:lnTo>
                  <a:pt x="1" y="4992019"/>
                </a:lnTo>
                <a:lnTo>
                  <a:pt x="43793" y="5068808"/>
                </a:lnTo>
                <a:cubicBezTo>
                  <a:pt x="199310" y="5325558"/>
                  <a:pt x="370402" y="5550958"/>
                  <a:pt x="508319" y="5721038"/>
                </a:cubicBezTo>
                <a:cubicBezTo>
                  <a:pt x="784154" y="6061198"/>
                  <a:pt x="1210792" y="6251624"/>
                  <a:pt x="1561497" y="6516913"/>
                </a:cubicBezTo>
                <a:cubicBezTo>
                  <a:pt x="1757316" y="6643529"/>
                  <a:pt x="1966063" y="6739921"/>
                  <a:pt x="2199909" y="6808527"/>
                </a:cubicBezTo>
                <a:lnTo>
                  <a:pt x="2401902"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EDE0715F-E7F9-4984-81DF-4367F383FAF9}"/>
              </a:ext>
            </a:extLst>
          </p:cNvPr>
          <p:cNvSpPr>
            <a:spLocks noGrp="1"/>
          </p:cNvSpPr>
          <p:nvPr>
            <p:ph type="title"/>
          </p:nvPr>
        </p:nvSpPr>
        <p:spPr>
          <a:xfrm>
            <a:off x="720724" y="1579842"/>
            <a:ext cx="5014913" cy="2039662"/>
          </a:xfrm>
        </p:spPr>
        <p:txBody>
          <a:bodyPr anchor="b">
            <a:normAutofit/>
          </a:bodyPr>
          <a:lstStyle>
            <a:lvl1pPr algn="ctr">
              <a:defRPr sz="5400"/>
            </a:lvl1pPr>
          </a:lstStyle>
          <a:p>
            <a:r>
              <a:rPr lang="en-US"/>
              <a:t>Click to edit Master title style</a:t>
            </a:r>
            <a:endParaRPr lang="en-US" dirty="0"/>
          </a:p>
        </p:txBody>
      </p:sp>
      <p:sp>
        <p:nvSpPr>
          <p:cNvPr id="15" name="Text Placeholder 14">
            <a:extLst>
              <a:ext uri="{FF2B5EF4-FFF2-40B4-BE49-F238E27FC236}">
                <a16:creationId xmlns:a16="http://schemas.microsoft.com/office/drawing/2014/main" id="{B584F01D-202E-467D-909E-95AC750B1184}"/>
              </a:ext>
            </a:extLst>
          </p:cNvPr>
          <p:cNvSpPr>
            <a:spLocks noGrp="1"/>
          </p:cNvSpPr>
          <p:nvPr>
            <p:ph type="body" sz="quarter" idx="11"/>
          </p:nvPr>
        </p:nvSpPr>
        <p:spPr>
          <a:xfrm>
            <a:off x="720725" y="3818283"/>
            <a:ext cx="5014913" cy="1201737"/>
          </a:xfrm>
        </p:spPr>
        <p:txBody>
          <a:bodyPr>
            <a:normAutofit/>
          </a:bodyPr>
          <a:lstStyle>
            <a:lvl1pPr algn="ctr">
              <a:buNone/>
              <a:defRPr sz="2400"/>
            </a:lvl1pPr>
            <a:lvl2pPr>
              <a:buNone/>
              <a:defRPr/>
            </a:lvl2pPr>
            <a:lvl3pPr>
              <a:buNone/>
              <a:defRPr/>
            </a:lvl3pPr>
            <a:lvl4pPr>
              <a:buNone/>
              <a:defRPr/>
            </a:lvl4pPr>
            <a:lvl5pPr>
              <a:buNone/>
              <a:defRPr/>
            </a:lvl5pPr>
          </a:lstStyle>
          <a:p>
            <a:pPr lvl="0"/>
            <a:r>
              <a:rPr lang="en-US"/>
              <a:t>Click to edit Master text styles</a:t>
            </a:r>
          </a:p>
        </p:txBody>
      </p:sp>
      <p:sp useBgFill="1">
        <p:nvSpPr>
          <p:cNvPr id="8" name="Freeform: Shape 7">
            <a:extLst>
              <a:ext uri="{FF2B5EF4-FFF2-40B4-BE49-F238E27FC236}">
                <a16:creationId xmlns:a16="http://schemas.microsoft.com/office/drawing/2014/main" id="{38CCBCF1-1C42-4C63-91FF-3E2B5C61C584}"/>
              </a:ext>
              <a:ext uri="{C183D7F6-B498-43B3-948B-1728B52AA6E4}">
                <adec:decorative xmlns:adec="http://schemas.microsoft.com/office/drawing/2017/decorative" val="1"/>
              </a:ext>
            </a:extLst>
          </p:cNvPr>
          <p:cNvSpPr/>
          <p:nvPr userDrawn="1"/>
        </p:nvSpPr>
        <p:spPr>
          <a:xfrm>
            <a:off x="1" y="0"/>
            <a:ext cx="7100407" cy="6858000"/>
          </a:xfrm>
          <a:custGeom>
            <a:avLst/>
            <a:gdLst>
              <a:gd name="connsiteX0" fmla="*/ 1478232 w 7100407"/>
              <a:gd name="connsiteY0" fmla="*/ 0 h 6858000"/>
              <a:gd name="connsiteX1" fmla="*/ 5123701 w 7100407"/>
              <a:gd name="connsiteY1" fmla="*/ 0 h 6858000"/>
              <a:gd name="connsiteX2" fmla="*/ 5336836 w 7100407"/>
              <a:gd name="connsiteY2" fmla="*/ 117758 h 6858000"/>
              <a:gd name="connsiteX3" fmla="*/ 5569892 w 7100407"/>
              <a:gd name="connsiteY3" fmla="*/ 265913 h 6858000"/>
              <a:gd name="connsiteX4" fmla="*/ 6748214 w 7100407"/>
              <a:gd name="connsiteY4" fmla="*/ 1870260 h 6858000"/>
              <a:gd name="connsiteX5" fmla="*/ 7044312 w 7100407"/>
              <a:gd name="connsiteY5" fmla="*/ 3583629 h 6858000"/>
              <a:gd name="connsiteX6" fmla="*/ 5784507 w 7100407"/>
              <a:gd name="connsiteY6" fmla="*/ 6102159 h 6858000"/>
              <a:gd name="connsiteX7" fmla="*/ 4543102 w 7100407"/>
              <a:gd name="connsiteY7" fmla="*/ 6794309 h 6858000"/>
              <a:gd name="connsiteX8" fmla="*/ 4294648 w 7100407"/>
              <a:gd name="connsiteY8" fmla="*/ 6858000 h 6858000"/>
              <a:gd name="connsiteX9" fmla="*/ 2401901 w 7100407"/>
              <a:gd name="connsiteY9" fmla="*/ 6858000 h 6858000"/>
              <a:gd name="connsiteX10" fmla="*/ 2199908 w 7100407"/>
              <a:gd name="connsiteY10" fmla="*/ 6808527 h 6858000"/>
              <a:gd name="connsiteX11" fmla="*/ 1561496 w 7100407"/>
              <a:gd name="connsiteY11" fmla="*/ 6516913 h 6858000"/>
              <a:gd name="connsiteX12" fmla="*/ 508318 w 7100407"/>
              <a:gd name="connsiteY12" fmla="*/ 5721038 h 6858000"/>
              <a:gd name="connsiteX13" fmla="*/ 43792 w 7100407"/>
              <a:gd name="connsiteY13" fmla="*/ 5068808 h 6858000"/>
              <a:gd name="connsiteX14" fmla="*/ 0 w 7100407"/>
              <a:gd name="connsiteY14" fmla="*/ 4992019 h 6858000"/>
              <a:gd name="connsiteX15" fmla="*/ 0 w 7100407"/>
              <a:gd name="connsiteY15" fmla="*/ 1586010 h 6858000"/>
              <a:gd name="connsiteX16" fmla="*/ 3658 w 7100407"/>
              <a:gd name="connsiteY16" fmla="*/ 1575960 h 6858000"/>
              <a:gd name="connsiteX17" fmla="*/ 763224 w 7100407"/>
              <a:gd name="connsiteY17" fmla="*/ 435512 h 6858000"/>
              <a:gd name="connsiteX18" fmla="*/ 1376867 w 7100407"/>
              <a:gd name="connsiteY18" fmla="*/ 535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00407" h="6858000">
                <a:moveTo>
                  <a:pt x="1478232" y="0"/>
                </a:moveTo>
                <a:lnTo>
                  <a:pt x="5123701" y="0"/>
                </a:lnTo>
                <a:lnTo>
                  <a:pt x="5336836" y="117758"/>
                </a:lnTo>
                <a:cubicBezTo>
                  <a:pt x="5419064" y="166493"/>
                  <a:pt x="5496999" y="216088"/>
                  <a:pt x="5569892" y="265913"/>
                </a:cubicBezTo>
                <a:cubicBezTo>
                  <a:pt x="5738965" y="373824"/>
                  <a:pt x="6502212" y="1317394"/>
                  <a:pt x="6748214" y="1870260"/>
                </a:cubicBezTo>
                <a:cubicBezTo>
                  <a:pt x="6993681" y="2422592"/>
                  <a:pt x="7205013" y="2877517"/>
                  <a:pt x="7044312" y="3583629"/>
                </a:cubicBezTo>
                <a:cubicBezTo>
                  <a:pt x="6883604" y="4288680"/>
                  <a:pt x="6353534" y="5625104"/>
                  <a:pt x="5784507" y="6102159"/>
                </a:cubicBezTo>
                <a:cubicBezTo>
                  <a:pt x="5429525" y="6399659"/>
                  <a:pt x="5014472" y="6649034"/>
                  <a:pt x="4543102" y="6794309"/>
                </a:cubicBezTo>
                <a:lnTo>
                  <a:pt x="4294648" y="6858000"/>
                </a:lnTo>
                <a:lnTo>
                  <a:pt x="2401901" y="6858000"/>
                </a:lnTo>
                <a:lnTo>
                  <a:pt x="2199908" y="6808527"/>
                </a:lnTo>
                <a:cubicBezTo>
                  <a:pt x="1966062" y="6739921"/>
                  <a:pt x="1757315" y="6643529"/>
                  <a:pt x="1561496" y="6516913"/>
                </a:cubicBezTo>
                <a:cubicBezTo>
                  <a:pt x="1210791" y="6251624"/>
                  <a:pt x="784153" y="6061198"/>
                  <a:pt x="508318" y="5721038"/>
                </a:cubicBezTo>
                <a:cubicBezTo>
                  <a:pt x="370401" y="5550958"/>
                  <a:pt x="199309" y="5325558"/>
                  <a:pt x="43792" y="5068808"/>
                </a:cubicBezTo>
                <a:lnTo>
                  <a:pt x="0" y="4992019"/>
                </a:lnTo>
                <a:lnTo>
                  <a:pt x="0" y="1586010"/>
                </a:lnTo>
                <a:lnTo>
                  <a:pt x="3658" y="1575960"/>
                </a:lnTo>
                <a:cubicBezTo>
                  <a:pt x="175346" y="1155399"/>
                  <a:pt x="427427" y="771309"/>
                  <a:pt x="763224" y="435512"/>
                </a:cubicBezTo>
                <a:cubicBezTo>
                  <a:pt x="809294" y="389442"/>
                  <a:pt x="1049752" y="231096"/>
                  <a:pt x="1376867" y="53544"/>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0897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a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reeform: Shape 9">
            <a:extLst>
              <a:ext uri="{FF2B5EF4-FFF2-40B4-BE49-F238E27FC236}">
                <a16:creationId xmlns:a16="http://schemas.microsoft.com/office/drawing/2014/main" id="{A93207D5-9CB9-447C-B7D6-0F4CE47F0F32}"/>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Date Placeholder 6">
            <a:extLst>
              <a:ext uri="{FF2B5EF4-FFF2-40B4-BE49-F238E27FC236}">
                <a16:creationId xmlns:a16="http://schemas.microsoft.com/office/drawing/2014/main" id="{34DE2ADF-7550-4E57-A8CB-EC53AC0A0798}"/>
              </a:ext>
            </a:extLst>
          </p:cNvPr>
          <p:cNvSpPr>
            <a:spLocks noGrp="1"/>
          </p:cNvSpPr>
          <p:nvPr>
            <p:ph type="dt" sz="half" idx="10"/>
          </p:nvPr>
        </p:nvSpPr>
        <p:spPr/>
        <p:txBody>
          <a:bodyPr/>
          <a:lstStyle/>
          <a:p>
            <a:r>
              <a:rPr lang="en-US" dirty="0"/>
              <a:t>Sunday, January 31, 20XX</a:t>
            </a:r>
          </a:p>
        </p:txBody>
      </p:sp>
      <p:sp>
        <p:nvSpPr>
          <p:cNvPr id="8" name="Footer Placeholder 7">
            <a:extLst>
              <a:ext uri="{FF2B5EF4-FFF2-40B4-BE49-F238E27FC236}">
                <a16:creationId xmlns:a16="http://schemas.microsoft.com/office/drawing/2014/main" id="{74617D2E-8DED-4400-8E86-4FC2EB7FB633}"/>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0B206A86-FA64-4378-BF55-5E12CC4A9EB9}"/>
              </a:ext>
            </a:extLst>
          </p:cNvPr>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870079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meline/Chart/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42EB-9E0B-49F7-8E10-36B571EA463C}"/>
              </a:ext>
            </a:extLst>
          </p:cNvPr>
          <p:cNvSpPr>
            <a:spLocks noGrp="1"/>
          </p:cNvSpPr>
          <p:nvPr>
            <p:ph type="title"/>
          </p:nvPr>
        </p:nvSpPr>
        <p:spPr>
          <a:xfrm>
            <a:off x="720000" y="619200"/>
            <a:ext cx="10728322" cy="788666"/>
          </a:xfrm>
        </p:spPr>
        <p:txBody>
          <a:bodyPr anchor="ctr"/>
          <a:lstStyle>
            <a:lvl1pPr algn="ctr">
              <a:defRPr/>
            </a:lvl1pPr>
          </a:lstStyle>
          <a:p>
            <a:r>
              <a:rPr lang="en-US"/>
              <a:t>Click to edit Master title style</a:t>
            </a:r>
            <a:endParaRPr lang="en-US" dirty="0"/>
          </a:p>
        </p:txBody>
      </p:sp>
      <p:grpSp>
        <p:nvGrpSpPr>
          <p:cNvPr id="6" name="Group 5">
            <a:extLst>
              <a:ext uri="{FF2B5EF4-FFF2-40B4-BE49-F238E27FC236}">
                <a16:creationId xmlns:a16="http://schemas.microsoft.com/office/drawing/2014/main" id="{745DFF49-F0B6-4108-84E7-A232D5C93F6D}"/>
              </a:ext>
              <a:ext uri="{C183D7F6-B498-43B3-948B-1728B52AA6E4}">
                <adec:decorative xmlns:adec="http://schemas.microsoft.com/office/drawing/2017/decorative" val="1"/>
              </a:ext>
            </a:extLst>
          </p:cNvPr>
          <p:cNvGrpSpPr/>
          <p:nvPr userDrawn="1"/>
        </p:nvGrpSpPr>
        <p:grpSpPr>
          <a:xfrm>
            <a:off x="389400" y="406270"/>
            <a:ext cx="684878" cy="1449344"/>
            <a:chOff x="643527" y="1187494"/>
            <a:chExt cx="1434178" cy="3035022"/>
          </a:xfrm>
        </p:grpSpPr>
        <p:sp>
          <p:nvSpPr>
            <p:cNvPr id="7" name="Freeform 78">
              <a:extLst>
                <a:ext uri="{FF2B5EF4-FFF2-40B4-BE49-F238E27FC236}">
                  <a16:creationId xmlns:a16="http://schemas.microsoft.com/office/drawing/2014/main" id="{26429D18-1F25-4DC1-AA62-9756BB4893A5}"/>
                </a:ext>
              </a:extLst>
            </p:cNvPr>
            <p:cNvSpPr>
              <a:spLocks/>
            </p:cNvSpPr>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8" name="Freeform 79">
              <a:extLst>
                <a:ext uri="{FF2B5EF4-FFF2-40B4-BE49-F238E27FC236}">
                  <a16:creationId xmlns:a16="http://schemas.microsoft.com/office/drawing/2014/main" id="{2F8190FD-FA1E-45E0-92AF-2477E4DA55AA}"/>
                </a:ext>
              </a:extLst>
            </p:cNvPr>
            <p:cNvSpPr>
              <a:spLocks/>
            </p:cNvSpPr>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9" name="Freeform 85">
              <a:extLst>
                <a:ext uri="{FF2B5EF4-FFF2-40B4-BE49-F238E27FC236}">
                  <a16:creationId xmlns:a16="http://schemas.microsoft.com/office/drawing/2014/main" id="{68978028-4C22-4D83-8C18-F33CD82D3520}"/>
                </a:ext>
              </a:extLst>
            </p:cNvPr>
            <p:cNvSpPr>
              <a:spLocks/>
            </p:cNvSpPr>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grpSp>
      <p:grpSp>
        <p:nvGrpSpPr>
          <p:cNvPr id="10" name="Group 9">
            <a:extLst>
              <a:ext uri="{FF2B5EF4-FFF2-40B4-BE49-F238E27FC236}">
                <a16:creationId xmlns:a16="http://schemas.microsoft.com/office/drawing/2014/main" id="{72B55D6E-6E16-48FC-A299-E4396F6ECE60}"/>
              </a:ext>
              <a:ext uri="{C183D7F6-B498-43B3-948B-1728B52AA6E4}">
                <adec:decorative xmlns:adec="http://schemas.microsoft.com/office/drawing/2017/decorative" val="1"/>
              </a:ext>
            </a:extLst>
          </p:cNvPr>
          <p:cNvGrpSpPr/>
          <p:nvPr userDrawn="1"/>
        </p:nvGrpSpPr>
        <p:grpSpPr>
          <a:xfrm>
            <a:off x="11025211" y="268795"/>
            <a:ext cx="632305" cy="1606552"/>
            <a:chOff x="10224385" y="954724"/>
            <a:chExt cx="1324087" cy="3364228"/>
          </a:xfrm>
        </p:grpSpPr>
        <p:sp>
          <p:nvSpPr>
            <p:cNvPr id="11" name="Freeform 80">
              <a:extLst>
                <a:ext uri="{FF2B5EF4-FFF2-40B4-BE49-F238E27FC236}">
                  <a16:creationId xmlns:a16="http://schemas.microsoft.com/office/drawing/2014/main" id="{049B3391-07C4-4691-9541-15597E0AD373}"/>
                </a:ext>
              </a:extLst>
            </p:cNvPr>
            <p:cNvSpPr>
              <a:spLocks/>
            </p:cNvSpPr>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12" name="Freeform 84">
              <a:extLst>
                <a:ext uri="{FF2B5EF4-FFF2-40B4-BE49-F238E27FC236}">
                  <a16:creationId xmlns:a16="http://schemas.microsoft.com/office/drawing/2014/main" id="{48C4D1B0-7C6A-430D-AE7E-358BE4288FB2}"/>
                </a:ext>
              </a:extLst>
            </p:cNvPr>
            <p:cNvSpPr>
              <a:spLocks/>
            </p:cNvSpPr>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13" name="Freeform 87">
              <a:extLst>
                <a:ext uri="{FF2B5EF4-FFF2-40B4-BE49-F238E27FC236}">
                  <a16:creationId xmlns:a16="http://schemas.microsoft.com/office/drawing/2014/main" id="{4B16BFE5-BF16-4086-B18B-F01774CAD03D}"/>
                </a:ext>
              </a:extLst>
            </p:cNvPr>
            <p:cNvSpPr>
              <a:spLocks/>
            </p:cNvSpPr>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grpSp>
      <p:sp>
        <p:nvSpPr>
          <p:cNvPr id="16" name="Content Placeholder 15">
            <a:extLst>
              <a:ext uri="{FF2B5EF4-FFF2-40B4-BE49-F238E27FC236}">
                <a16:creationId xmlns:a16="http://schemas.microsoft.com/office/drawing/2014/main" id="{4D52E10E-90D0-4871-B821-A722EECDF74D}"/>
              </a:ext>
            </a:extLst>
          </p:cNvPr>
          <p:cNvSpPr>
            <a:spLocks noGrp="1"/>
          </p:cNvSpPr>
          <p:nvPr>
            <p:ph sz="quarter" idx="13"/>
          </p:nvPr>
        </p:nvSpPr>
        <p:spPr>
          <a:xfrm>
            <a:off x="774133" y="2385982"/>
            <a:ext cx="10643735" cy="324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a:extLst>
              <a:ext uri="{FF2B5EF4-FFF2-40B4-BE49-F238E27FC236}">
                <a16:creationId xmlns:a16="http://schemas.microsoft.com/office/drawing/2014/main" id="{E9328E85-B332-4169-836E-DE954137E10D}"/>
              </a:ext>
            </a:extLst>
          </p:cNvPr>
          <p:cNvSpPr>
            <a:spLocks noGrp="1"/>
          </p:cNvSpPr>
          <p:nvPr>
            <p:ph type="dt" sz="half" idx="14"/>
          </p:nvPr>
        </p:nvSpPr>
        <p:spPr/>
        <p:txBody>
          <a:bodyPr/>
          <a:lstStyle/>
          <a:p>
            <a:r>
              <a:rPr lang="en-US" dirty="0"/>
              <a:t>Sunday, January 31, 20XX</a:t>
            </a:r>
          </a:p>
        </p:txBody>
      </p:sp>
      <p:sp>
        <p:nvSpPr>
          <p:cNvPr id="15" name="Footer Placeholder 14">
            <a:extLst>
              <a:ext uri="{FF2B5EF4-FFF2-40B4-BE49-F238E27FC236}">
                <a16:creationId xmlns:a16="http://schemas.microsoft.com/office/drawing/2014/main" id="{C813C9F2-771F-4066-9E78-F47A0C0ACC69}"/>
              </a:ext>
            </a:extLst>
          </p:cNvPr>
          <p:cNvSpPr>
            <a:spLocks noGrp="1"/>
          </p:cNvSpPr>
          <p:nvPr>
            <p:ph type="ftr" sz="quarter" idx="15"/>
          </p:nvPr>
        </p:nvSpPr>
        <p:spPr/>
        <p:txBody>
          <a:bodyPr/>
          <a:lstStyle/>
          <a:p>
            <a:r>
              <a:rPr lang="en-US" dirty="0"/>
              <a:t>Sample Footer Text</a:t>
            </a:r>
          </a:p>
        </p:txBody>
      </p:sp>
      <p:sp>
        <p:nvSpPr>
          <p:cNvPr id="17" name="Slide Number Placeholder 16">
            <a:extLst>
              <a:ext uri="{FF2B5EF4-FFF2-40B4-BE49-F238E27FC236}">
                <a16:creationId xmlns:a16="http://schemas.microsoft.com/office/drawing/2014/main" id="{B0EA2B99-A7F9-4A91-89D1-A7B1B15982EA}"/>
              </a:ext>
            </a:extLst>
          </p:cNvPr>
          <p:cNvSpPr>
            <a:spLocks noGrp="1"/>
          </p:cNvSpPr>
          <p:nvPr>
            <p:ph type="sldNum" sz="quarter" idx="16"/>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26790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BDD2C61-C6B3-4886-A27C-B61C62974FBD}"/>
              </a:ext>
            </a:extLst>
          </p:cNvPr>
          <p:cNvSpPr>
            <a:spLocks noGrp="1"/>
          </p:cNvSpPr>
          <p:nvPr>
            <p:ph type="pic" sz="quarter" idx="11"/>
          </p:nvPr>
        </p:nvSpPr>
        <p:spPr>
          <a:xfrm>
            <a:off x="0" y="1"/>
            <a:ext cx="4817996" cy="6858001"/>
          </a:xfrm>
          <a:custGeom>
            <a:avLst/>
            <a:gdLst>
              <a:gd name="connsiteX0" fmla="*/ 0 w 4817996"/>
              <a:gd name="connsiteY0" fmla="*/ 0 h 6858001"/>
              <a:gd name="connsiteX1" fmla="*/ 4455466 w 4817996"/>
              <a:gd name="connsiteY1" fmla="*/ 0 h 6858001"/>
              <a:gd name="connsiteX2" fmla="*/ 4203348 w 4817996"/>
              <a:gd name="connsiteY2" fmla="*/ 98577 h 6858001"/>
              <a:gd name="connsiteX3" fmla="*/ 3717157 w 4817996"/>
              <a:gd name="connsiteY3" fmla="*/ 385307 h 6858001"/>
              <a:gd name="connsiteX4" fmla="*/ 2532107 w 4817996"/>
              <a:gd name="connsiteY4" fmla="*/ 1957426 h 6858001"/>
              <a:gd name="connsiteX5" fmla="*/ 2331242 w 4817996"/>
              <a:gd name="connsiteY5" fmla="*/ 3153405 h 6858001"/>
              <a:gd name="connsiteX6" fmla="*/ 2338687 w 4817996"/>
              <a:gd name="connsiteY6" fmla="*/ 3309256 h 6858001"/>
              <a:gd name="connsiteX7" fmla="*/ 2344494 w 4817996"/>
              <a:gd name="connsiteY7" fmla="*/ 3309256 h 6858001"/>
              <a:gd name="connsiteX8" fmla="*/ 2350370 w 4817996"/>
              <a:gd name="connsiteY8" fmla="*/ 3436629 h 6858001"/>
              <a:gd name="connsiteX9" fmla="*/ 2752145 w 4817996"/>
              <a:gd name="connsiteY9" fmla="*/ 5098005 h 6858001"/>
              <a:gd name="connsiteX10" fmla="*/ 3955219 w 4817996"/>
              <a:gd name="connsiteY10" fmla="*/ 6437308 h 6858001"/>
              <a:gd name="connsiteX11" fmla="*/ 4698058 w 4817996"/>
              <a:gd name="connsiteY11" fmla="*/ 6817628 h 6858001"/>
              <a:gd name="connsiteX12" fmla="*/ 4817996 w 4817996"/>
              <a:gd name="connsiteY12" fmla="*/ 6858001 h 6858001"/>
              <a:gd name="connsiteX13" fmla="*/ 1 w 4817996"/>
              <a:gd name="connsiteY13" fmla="*/ 6858001 h 6858001"/>
              <a:gd name="connsiteX14" fmla="*/ 1 w 4817996"/>
              <a:gd name="connsiteY14" fmla="*/ 3430801 h 6858001"/>
              <a:gd name="connsiteX15" fmla="*/ 0 w 4817996"/>
              <a:gd name="connsiteY15" fmla="*/ 34308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996" h="6858001">
                <a:moveTo>
                  <a:pt x="0" y="0"/>
                </a:moveTo>
                <a:lnTo>
                  <a:pt x="4455466" y="0"/>
                </a:lnTo>
                <a:lnTo>
                  <a:pt x="4203348" y="98577"/>
                </a:lnTo>
                <a:cubicBezTo>
                  <a:pt x="4032147" y="174775"/>
                  <a:pt x="3867541" y="268390"/>
                  <a:pt x="3717157" y="385307"/>
                </a:cubicBezTo>
                <a:cubicBezTo>
                  <a:pt x="3209493" y="685318"/>
                  <a:pt x="2760405" y="1430200"/>
                  <a:pt x="2532107" y="1957426"/>
                </a:cubicBezTo>
                <a:cubicBezTo>
                  <a:pt x="2361446" y="2353398"/>
                  <a:pt x="2323850" y="2753091"/>
                  <a:pt x="2331242" y="3153405"/>
                </a:cubicBezTo>
                <a:lnTo>
                  <a:pt x="2338687" y="3309256"/>
                </a:lnTo>
                <a:lnTo>
                  <a:pt x="2344494" y="3309256"/>
                </a:lnTo>
                <a:lnTo>
                  <a:pt x="2350370" y="3436629"/>
                </a:lnTo>
                <a:cubicBezTo>
                  <a:pt x="2387168" y="3989406"/>
                  <a:pt x="2484045" y="4543706"/>
                  <a:pt x="2752145" y="5098005"/>
                </a:cubicBezTo>
                <a:cubicBezTo>
                  <a:pt x="3019495" y="5583017"/>
                  <a:pt x="3420520" y="5997980"/>
                  <a:pt x="3955219" y="6437308"/>
                </a:cubicBezTo>
                <a:cubicBezTo>
                  <a:pt x="4155731" y="6593206"/>
                  <a:pt x="4393840" y="6710127"/>
                  <a:pt x="4698058" y="6817628"/>
                </a:cubicBezTo>
                <a:lnTo>
                  <a:pt x="4817996" y="6858001"/>
                </a:lnTo>
                <a:lnTo>
                  <a:pt x="1" y="6858001"/>
                </a:lnTo>
                <a:lnTo>
                  <a:pt x="1" y="3430801"/>
                </a:lnTo>
                <a:lnTo>
                  <a:pt x="0" y="3430801"/>
                </a:lnTo>
                <a:close/>
              </a:path>
            </a:pathLst>
          </a:custGeom>
        </p:spPr>
        <p:txBody>
          <a:bodyPr wrap="square">
            <a:noAutofit/>
          </a:bodyPr>
          <a:lstStyle/>
          <a:p>
            <a:r>
              <a:rPr lang="en-US"/>
              <a:t>Click icon to add picture</a:t>
            </a:r>
            <a:endParaRPr lang="en-US" dirty="0"/>
          </a:p>
        </p:txBody>
      </p:sp>
      <p:sp>
        <p:nvSpPr>
          <p:cNvPr id="15" name="Picture Placeholder 14">
            <a:extLst>
              <a:ext uri="{FF2B5EF4-FFF2-40B4-BE49-F238E27FC236}">
                <a16:creationId xmlns:a16="http://schemas.microsoft.com/office/drawing/2014/main" id="{9CE00F47-2241-4615-AFC0-D2FC201469EB}"/>
              </a:ext>
            </a:extLst>
          </p:cNvPr>
          <p:cNvSpPr>
            <a:spLocks noGrp="1"/>
          </p:cNvSpPr>
          <p:nvPr>
            <p:ph type="pic" sz="quarter" idx="12"/>
          </p:nvPr>
        </p:nvSpPr>
        <p:spPr>
          <a:xfrm>
            <a:off x="7374705" y="-3"/>
            <a:ext cx="4817297" cy="6858001"/>
          </a:xfrm>
          <a:custGeom>
            <a:avLst/>
            <a:gdLst>
              <a:gd name="connsiteX0" fmla="*/ 347148 w 4817297"/>
              <a:gd name="connsiteY0" fmla="*/ 0 h 6858001"/>
              <a:gd name="connsiteX1" fmla="*/ 4817296 w 4817297"/>
              <a:gd name="connsiteY1" fmla="*/ 0 h 6858001"/>
              <a:gd name="connsiteX2" fmla="*/ 4817296 w 4817297"/>
              <a:gd name="connsiteY2" fmla="*/ 3430803 h 6858001"/>
              <a:gd name="connsiteX3" fmla="*/ 4817297 w 4817297"/>
              <a:gd name="connsiteY3" fmla="*/ 3430803 h 6858001"/>
              <a:gd name="connsiteX4" fmla="*/ 4817297 w 4817297"/>
              <a:gd name="connsiteY4" fmla="*/ 6858001 h 6858001"/>
              <a:gd name="connsiteX5" fmla="*/ 0 w 4817297"/>
              <a:gd name="connsiteY5" fmla="*/ 6858001 h 6858001"/>
              <a:gd name="connsiteX6" fmla="*/ 135795 w 4817297"/>
              <a:gd name="connsiteY6" fmla="*/ 6800192 h 6858001"/>
              <a:gd name="connsiteX7" fmla="*/ 526928 w 4817297"/>
              <a:gd name="connsiteY7" fmla="*/ 6585547 h 6858001"/>
              <a:gd name="connsiteX8" fmla="*/ 1931265 w 4817297"/>
              <a:gd name="connsiteY8" fmla="*/ 5158286 h 6858001"/>
              <a:gd name="connsiteX9" fmla="*/ 2456696 w 4817297"/>
              <a:gd name="connsiteY9" fmla="*/ 3488484 h 6858001"/>
              <a:gd name="connsiteX10" fmla="*/ 2458676 w 4817297"/>
              <a:gd name="connsiteY10" fmla="*/ 3430803 h 6858001"/>
              <a:gd name="connsiteX11" fmla="*/ 2462239 w 4817297"/>
              <a:gd name="connsiteY11" fmla="*/ 3430803 h 6858001"/>
              <a:gd name="connsiteX12" fmla="*/ 2465963 w 4817297"/>
              <a:gd name="connsiteY12" fmla="*/ 3318938 h 6858001"/>
              <a:gd name="connsiteX13" fmla="*/ 2064188 w 4817297"/>
              <a:gd name="connsiteY13" fmla="*/ 1595395 h 6858001"/>
              <a:gd name="connsiteX14" fmla="*/ 794276 w 4817297"/>
              <a:gd name="connsiteY14" fmla="*/ 215347 h 6858001"/>
              <a:gd name="connsiteX15" fmla="*/ 546722 w 4817297"/>
              <a:gd name="connsiteY15" fmla="*/ 1000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7297" h="6858001">
                <a:moveTo>
                  <a:pt x="347148" y="0"/>
                </a:moveTo>
                <a:lnTo>
                  <a:pt x="4817296" y="0"/>
                </a:lnTo>
                <a:lnTo>
                  <a:pt x="4817296" y="3430803"/>
                </a:lnTo>
                <a:lnTo>
                  <a:pt x="4817297" y="3430803"/>
                </a:lnTo>
                <a:lnTo>
                  <a:pt x="4817297" y="6858001"/>
                </a:lnTo>
                <a:lnTo>
                  <a:pt x="0" y="6858001"/>
                </a:lnTo>
                <a:lnTo>
                  <a:pt x="135795" y="6800192"/>
                </a:lnTo>
                <a:cubicBezTo>
                  <a:pt x="263380" y="6740562"/>
                  <a:pt x="393065" y="6669374"/>
                  <a:pt x="526928" y="6585547"/>
                </a:cubicBezTo>
                <a:cubicBezTo>
                  <a:pt x="1128465" y="6228916"/>
                  <a:pt x="1663915" y="5760515"/>
                  <a:pt x="1931265" y="5158286"/>
                </a:cubicBezTo>
                <a:cubicBezTo>
                  <a:pt x="2223678" y="4631336"/>
                  <a:pt x="2413747" y="4104949"/>
                  <a:pt x="2456696" y="3488484"/>
                </a:cubicBezTo>
                <a:lnTo>
                  <a:pt x="2458676" y="3430803"/>
                </a:lnTo>
                <a:lnTo>
                  <a:pt x="2462239" y="3430803"/>
                </a:lnTo>
                <a:lnTo>
                  <a:pt x="2465963" y="3318938"/>
                </a:lnTo>
                <a:cubicBezTo>
                  <a:pt x="2465963" y="2697917"/>
                  <a:pt x="2331537" y="2076895"/>
                  <a:pt x="2064188" y="1595395"/>
                </a:cubicBezTo>
                <a:cubicBezTo>
                  <a:pt x="1863675" y="1111620"/>
                  <a:pt x="1395813" y="628603"/>
                  <a:pt x="794276" y="215347"/>
                </a:cubicBezTo>
                <a:cubicBezTo>
                  <a:pt x="710542" y="180846"/>
                  <a:pt x="628685" y="141179"/>
                  <a:pt x="546722" y="100007"/>
                </a:cubicBezTo>
                <a:close/>
              </a:path>
            </a:pathLst>
          </a:custGeom>
        </p:spPr>
        <p:txBody>
          <a:bodyPr wrap="square">
            <a:noAutofit/>
          </a:bodyPr>
          <a:lstStyle/>
          <a:p>
            <a:r>
              <a:rPr lang="en-US"/>
              <a:t>Click icon to add picture</a:t>
            </a:r>
            <a:endParaRPr lang="en-US" dirty="0"/>
          </a:p>
        </p:txBody>
      </p:sp>
      <p:sp>
        <p:nvSpPr>
          <p:cNvPr id="6" name="Title 5">
            <a:extLst>
              <a:ext uri="{FF2B5EF4-FFF2-40B4-BE49-F238E27FC236}">
                <a16:creationId xmlns:a16="http://schemas.microsoft.com/office/drawing/2014/main" id="{570DF321-2A6F-4AC4-84EC-9642B372A0E5}"/>
              </a:ext>
            </a:extLst>
          </p:cNvPr>
          <p:cNvSpPr>
            <a:spLocks noGrp="1"/>
          </p:cNvSpPr>
          <p:nvPr>
            <p:ph type="title"/>
          </p:nvPr>
        </p:nvSpPr>
        <p:spPr>
          <a:xfrm>
            <a:off x="3668764" y="728529"/>
            <a:ext cx="4929136" cy="3694556"/>
          </a:xfrm>
        </p:spPr>
        <p:txBody>
          <a:bodyPr anchor="b">
            <a:normAutofit/>
          </a:bodyPr>
          <a:lstStyle>
            <a:lvl1pPr algn="ctr">
              <a:lnSpc>
                <a:spcPct val="120000"/>
              </a:lnSpc>
              <a:spcBef>
                <a:spcPts val="1000"/>
              </a:spcBef>
              <a:defRPr sz="4400"/>
            </a:lvl1pPr>
          </a:lstStyle>
          <a:p>
            <a:r>
              <a:rPr lang="en-US"/>
              <a:t>Click to edit Master title style</a:t>
            </a:r>
          </a:p>
        </p:txBody>
      </p:sp>
      <p:sp>
        <p:nvSpPr>
          <p:cNvPr id="9" name="Text Placeholder 8">
            <a:extLst>
              <a:ext uri="{FF2B5EF4-FFF2-40B4-BE49-F238E27FC236}">
                <a16:creationId xmlns:a16="http://schemas.microsoft.com/office/drawing/2014/main" id="{4B9C34EE-56BF-44B0-AB0C-5E6CDC6076D4}"/>
              </a:ext>
            </a:extLst>
          </p:cNvPr>
          <p:cNvSpPr>
            <a:spLocks noGrp="1"/>
          </p:cNvSpPr>
          <p:nvPr>
            <p:ph type="body" sz="quarter" idx="15"/>
          </p:nvPr>
        </p:nvSpPr>
        <p:spPr>
          <a:xfrm>
            <a:off x="3628231" y="4818014"/>
            <a:ext cx="4935538" cy="853444"/>
          </a:xfrm>
        </p:spPr>
        <p:txBody>
          <a:bodyPr/>
          <a:lstStyle>
            <a:lvl1pPr algn="ctr">
              <a:buNone/>
              <a:defRPr lang="en-US" sz="2800" kern="1200" spc="20" baseline="0" dirty="0" smtClean="0">
                <a:solidFill>
                  <a:schemeClr val="tx2">
                    <a:lumMod val="90000"/>
                  </a:schemeClr>
                </a:solidFill>
                <a:latin typeface="+mn-lt"/>
                <a:ea typeface="+mn-ea"/>
                <a:cs typeface="+mn-cs"/>
              </a:defRPr>
            </a:lvl1pPr>
          </a:lstStyle>
          <a:p>
            <a:pPr lvl="0"/>
            <a:r>
              <a:rPr lang="en-US"/>
              <a:t>Click to edit Master text styles</a:t>
            </a:r>
          </a:p>
        </p:txBody>
      </p:sp>
      <p:sp>
        <p:nvSpPr>
          <p:cNvPr id="2" name="Date Placeholder 1">
            <a:extLst>
              <a:ext uri="{FF2B5EF4-FFF2-40B4-BE49-F238E27FC236}">
                <a16:creationId xmlns:a16="http://schemas.microsoft.com/office/drawing/2014/main" id="{2857AF69-69C2-4187-8895-13BF350A8092}"/>
              </a:ext>
            </a:extLst>
          </p:cNvPr>
          <p:cNvSpPr>
            <a:spLocks noGrp="1"/>
          </p:cNvSpPr>
          <p:nvPr>
            <p:ph type="dt" sz="half" idx="16"/>
          </p:nvPr>
        </p:nvSpPr>
        <p:spPr/>
        <p:txBody>
          <a:bodyPr/>
          <a:lstStyle/>
          <a:p>
            <a:r>
              <a:rPr lang="en-US" dirty="0"/>
              <a:t>Sunday, January 31, 20XX</a:t>
            </a:r>
          </a:p>
        </p:txBody>
      </p:sp>
      <p:sp>
        <p:nvSpPr>
          <p:cNvPr id="3" name="Footer Placeholder 2">
            <a:extLst>
              <a:ext uri="{FF2B5EF4-FFF2-40B4-BE49-F238E27FC236}">
                <a16:creationId xmlns:a16="http://schemas.microsoft.com/office/drawing/2014/main" id="{B6250131-119B-4EB8-983E-EA4541B190CA}"/>
              </a:ext>
            </a:extLst>
          </p:cNvPr>
          <p:cNvSpPr>
            <a:spLocks noGrp="1"/>
          </p:cNvSpPr>
          <p:nvPr>
            <p:ph type="ftr" sz="quarter" idx="17"/>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EA50DEAA-16C2-49C9-8258-0016B0955703}"/>
              </a:ext>
            </a:extLst>
          </p:cNvPr>
          <p:cNvSpPr>
            <a:spLocks noGrp="1"/>
          </p:cNvSpPr>
          <p:nvPr>
            <p:ph type="sldNum" sz="quarter" idx="18"/>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410327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11" name="Freeform: Shape 10">
            <a:extLst>
              <a:ext uri="{FF2B5EF4-FFF2-40B4-BE49-F238E27FC236}">
                <a16:creationId xmlns:a16="http://schemas.microsoft.com/office/drawing/2014/main" id="{505ECF08-6E4D-4E2C-BC53-84BAB8528993}"/>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 Placeholder 2"/>
          <p:cNvSpPr>
            <a:spLocks noGrp="1"/>
          </p:cNvSpPr>
          <p:nvPr>
            <p:ph type="body" idx="1" hasCustomPrompt="1"/>
          </p:nvPr>
        </p:nvSpPr>
        <p:spPr>
          <a:xfrm>
            <a:off x="720000" y="1840698"/>
            <a:ext cx="5015638" cy="565796"/>
          </a:xfrm>
        </p:spPr>
        <p:txBody>
          <a:bodyPr wrap="square"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458400" y="1840698"/>
            <a:ext cx="5015638" cy="565796"/>
          </a:xfrm>
        </p:spPr>
        <p:txBody>
          <a:bodyPr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a:extLst>
              <a:ext uri="{FF2B5EF4-FFF2-40B4-BE49-F238E27FC236}">
                <a16:creationId xmlns:a16="http://schemas.microsoft.com/office/drawing/2014/main" id="{25E3DF90-BDAB-48CD-8B82-4755E9DF3511}"/>
              </a:ext>
            </a:extLst>
          </p:cNvPr>
          <p:cNvSpPr>
            <a:spLocks noGrp="1"/>
          </p:cNvSpPr>
          <p:nvPr>
            <p:ph type="dt" sz="half" idx="10"/>
          </p:nvPr>
        </p:nvSpPr>
        <p:spPr/>
        <p:txBody>
          <a:bodyPr/>
          <a:lstStyle/>
          <a:p>
            <a:r>
              <a:rPr lang="en-US" dirty="0"/>
              <a:t>Sunday, January 31, 20XX</a:t>
            </a:r>
          </a:p>
        </p:txBody>
      </p:sp>
      <p:sp>
        <p:nvSpPr>
          <p:cNvPr id="15" name="Footer Placeholder 14">
            <a:extLst>
              <a:ext uri="{FF2B5EF4-FFF2-40B4-BE49-F238E27FC236}">
                <a16:creationId xmlns:a16="http://schemas.microsoft.com/office/drawing/2014/main" id="{C38C9258-CD4D-4548-8772-8FB275F9704F}"/>
              </a:ext>
            </a:extLst>
          </p:cNvPr>
          <p:cNvSpPr>
            <a:spLocks noGrp="1"/>
          </p:cNvSpPr>
          <p:nvPr>
            <p:ph type="ftr" sz="quarter" idx="11"/>
          </p:nvPr>
        </p:nvSpPr>
        <p:spPr/>
        <p:txBody>
          <a:bodyPr/>
          <a:lstStyle/>
          <a:p>
            <a:r>
              <a:rPr lang="en-US" dirty="0"/>
              <a:t>Sample Footer Text</a:t>
            </a:r>
          </a:p>
        </p:txBody>
      </p:sp>
      <p:sp>
        <p:nvSpPr>
          <p:cNvPr id="16" name="Slide Number Placeholder 15">
            <a:extLst>
              <a:ext uri="{FF2B5EF4-FFF2-40B4-BE49-F238E27FC236}">
                <a16:creationId xmlns:a16="http://schemas.microsoft.com/office/drawing/2014/main" id="{9457AE14-A5CA-42ED-B5D5-FE6D10456F76}"/>
              </a:ext>
            </a:extLst>
          </p:cNvPr>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413496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11" name="Freeform: Shape 10">
            <a:extLst>
              <a:ext uri="{FF2B5EF4-FFF2-40B4-BE49-F238E27FC236}">
                <a16:creationId xmlns:a16="http://schemas.microsoft.com/office/drawing/2014/main" id="{505ECF08-6E4D-4E2C-BC53-84BAB8528993}"/>
              </a:ext>
              <a:ext uri="{C183D7F6-B498-43B3-948B-1728B52AA6E4}">
                <adec:decorative xmlns:adec="http://schemas.microsoft.com/office/drawing/2017/decorative" val="1"/>
              </a:ext>
            </a:extLst>
          </p:cNvPr>
          <p:cNvSpPr/>
          <p:nvPr userDrawn="1"/>
        </p:nvSpPr>
        <p:spPr>
          <a:xfrm>
            <a:off x="10654049" y="0"/>
            <a:ext cx="1294670" cy="1177964"/>
          </a:xfrm>
          <a:custGeom>
            <a:avLst/>
            <a:gdLst>
              <a:gd name="connsiteX0" fmla="*/ 340983 w 1294670"/>
              <a:gd name="connsiteY0" fmla="*/ 0 h 1177964"/>
              <a:gd name="connsiteX1" fmla="*/ 634632 w 1294670"/>
              <a:gd name="connsiteY1" fmla="*/ 0 h 1177964"/>
              <a:gd name="connsiteX2" fmla="*/ 655133 w 1294670"/>
              <a:gd name="connsiteY2" fmla="*/ 56263 h 1177964"/>
              <a:gd name="connsiteX3" fmla="*/ 710099 w 1294670"/>
              <a:gd name="connsiteY3" fmla="*/ 207115 h 1177964"/>
              <a:gd name="connsiteX4" fmla="*/ 768893 w 1294670"/>
              <a:gd name="connsiteY4" fmla="*/ 100714 h 1177964"/>
              <a:gd name="connsiteX5" fmla="*/ 828133 w 1294670"/>
              <a:gd name="connsiteY5" fmla="*/ 21297 h 1177964"/>
              <a:gd name="connsiteX6" fmla="*/ 846479 w 1294670"/>
              <a:gd name="connsiteY6" fmla="*/ 0 h 1177964"/>
              <a:gd name="connsiteX7" fmla="*/ 1083221 w 1294670"/>
              <a:gd name="connsiteY7" fmla="*/ 0 h 1177964"/>
              <a:gd name="connsiteX8" fmla="*/ 1100895 w 1294670"/>
              <a:gd name="connsiteY8" fmla="*/ 22676 h 1177964"/>
              <a:gd name="connsiteX9" fmla="*/ 1125070 w 1294670"/>
              <a:gd name="connsiteY9" fmla="*/ 79598 h 1177964"/>
              <a:gd name="connsiteX10" fmla="*/ 1113960 w 1294670"/>
              <a:gd name="connsiteY10" fmla="*/ 150493 h 1177964"/>
              <a:gd name="connsiteX11" fmla="*/ 937142 w 1294670"/>
              <a:gd name="connsiteY11" fmla="*/ 417624 h 1177964"/>
              <a:gd name="connsiteX12" fmla="*/ 1119777 w 1294670"/>
              <a:gd name="connsiteY12" fmla="*/ 426046 h 1177964"/>
              <a:gd name="connsiteX13" fmla="*/ 1246385 w 1294670"/>
              <a:gd name="connsiteY13" fmla="*/ 451904 h 1177964"/>
              <a:gd name="connsiteX14" fmla="*/ 1288101 w 1294670"/>
              <a:gd name="connsiteY14" fmla="*/ 542252 h 1177964"/>
              <a:gd name="connsiteX15" fmla="*/ 1287905 w 1294670"/>
              <a:gd name="connsiteY15" fmla="*/ 658697 h 1177964"/>
              <a:gd name="connsiteX16" fmla="*/ 1208787 w 1294670"/>
              <a:gd name="connsiteY16" fmla="*/ 713777 h 1177964"/>
              <a:gd name="connsiteX17" fmla="*/ 1158531 w 1294670"/>
              <a:gd name="connsiteY17" fmla="*/ 721803 h 1177964"/>
              <a:gd name="connsiteX18" fmla="*/ 1017492 w 1294670"/>
              <a:gd name="connsiteY18" fmla="*/ 719471 h 1177964"/>
              <a:gd name="connsiteX19" fmla="*/ 877520 w 1294670"/>
              <a:gd name="connsiteY19" fmla="*/ 704842 h 1177964"/>
              <a:gd name="connsiteX20" fmla="*/ 946956 w 1294670"/>
              <a:gd name="connsiteY20" fmla="*/ 961139 h 1177964"/>
              <a:gd name="connsiteX21" fmla="*/ 946445 w 1294670"/>
              <a:gd name="connsiteY21" fmla="*/ 1109769 h 1177964"/>
              <a:gd name="connsiteX22" fmla="*/ 856848 w 1294670"/>
              <a:gd name="connsiteY22" fmla="*/ 1171373 h 1177964"/>
              <a:gd name="connsiteX23" fmla="*/ 760291 w 1294670"/>
              <a:gd name="connsiteY23" fmla="*/ 1170424 h 1177964"/>
              <a:gd name="connsiteX24" fmla="*/ 683819 w 1294670"/>
              <a:gd name="connsiteY24" fmla="*/ 1052279 h 1177964"/>
              <a:gd name="connsiteX25" fmla="*/ 588285 w 1294670"/>
              <a:gd name="connsiteY25" fmla="*/ 754070 h 1177964"/>
              <a:gd name="connsiteX26" fmla="*/ 450492 w 1294670"/>
              <a:gd name="connsiteY26" fmla="*/ 999811 h 1177964"/>
              <a:gd name="connsiteX27" fmla="*/ 344329 w 1294670"/>
              <a:gd name="connsiteY27" fmla="*/ 1109535 h 1177964"/>
              <a:gd name="connsiteX28" fmla="*/ 278138 w 1294670"/>
              <a:gd name="connsiteY28" fmla="*/ 1101311 h 1177964"/>
              <a:gd name="connsiteX29" fmla="*/ 218037 w 1294670"/>
              <a:gd name="connsiteY29" fmla="*/ 1051491 h 1177964"/>
              <a:gd name="connsiteX30" fmla="*/ 200283 w 1294670"/>
              <a:gd name="connsiteY30" fmla="*/ 1027648 h 1177964"/>
              <a:gd name="connsiteX31" fmla="*/ 178891 w 1294670"/>
              <a:gd name="connsiteY31" fmla="*/ 988622 h 1177964"/>
              <a:gd name="connsiteX32" fmla="*/ 191068 w 1294670"/>
              <a:gd name="connsiteY32" fmla="*/ 905431 h 1177964"/>
              <a:gd name="connsiteX33" fmla="*/ 287701 w 1294670"/>
              <a:gd name="connsiteY33" fmla="*/ 705675 h 1177964"/>
              <a:gd name="connsiteX34" fmla="*/ 379748 w 1294670"/>
              <a:gd name="connsiteY34" fmla="*/ 587292 h 1177964"/>
              <a:gd name="connsiteX35" fmla="*/ 262551 w 1294670"/>
              <a:gd name="connsiteY35" fmla="*/ 567207 h 1177964"/>
              <a:gd name="connsiteX36" fmla="*/ 117122 w 1294670"/>
              <a:gd name="connsiteY36" fmla="*/ 529803 h 1177964"/>
              <a:gd name="connsiteX37" fmla="*/ 37132 w 1294670"/>
              <a:gd name="connsiteY37" fmla="*/ 480734 h 1177964"/>
              <a:gd name="connsiteX38" fmla="*/ 7397 w 1294670"/>
              <a:gd name="connsiteY38" fmla="*/ 423639 h 1177964"/>
              <a:gd name="connsiteX39" fmla="*/ 5458 w 1294670"/>
              <a:gd name="connsiteY39" fmla="*/ 331788 h 1177964"/>
              <a:gd name="connsiteX40" fmla="*/ 99324 w 1294670"/>
              <a:gd name="connsiteY40" fmla="*/ 220997 h 1177964"/>
              <a:gd name="connsiteX41" fmla="*/ 183584 w 1294670"/>
              <a:gd name="connsiteY41" fmla="*/ 220878 h 1177964"/>
              <a:gd name="connsiteX42" fmla="*/ 425254 w 1294670"/>
              <a:gd name="connsiteY42" fmla="*/ 291416 h 1177964"/>
              <a:gd name="connsiteX43" fmla="*/ 368986 w 1294670"/>
              <a:gd name="connsiteY43" fmla="*/ 140334 h 1177964"/>
              <a:gd name="connsiteX44" fmla="*/ 359891 w 1294670"/>
              <a:gd name="connsiteY44" fmla="*/ 102376 h 1177964"/>
              <a:gd name="connsiteX45" fmla="*/ 349729 w 1294670"/>
              <a:gd name="connsiteY45" fmla="*/ 76715 h 1177964"/>
              <a:gd name="connsiteX46" fmla="*/ 340401 w 1294670"/>
              <a:gd name="connsiteY46" fmla="*/ 2187 h 1177964"/>
              <a:gd name="connsiteX47" fmla="*/ 340983 w 1294670"/>
              <a:gd name="connsiteY47" fmla="*/ 0 h 117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94670" h="1177964">
                <a:moveTo>
                  <a:pt x="340983" y="0"/>
                </a:moveTo>
                <a:lnTo>
                  <a:pt x="634632" y="0"/>
                </a:lnTo>
                <a:lnTo>
                  <a:pt x="655133" y="56263"/>
                </a:lnTo>
                <a:cubicBezTo>
                  <a:pt x="710099" y="207115"/>
                  <a:pt x="710099" y="207115"/>
                  <a:pt x="710099" y="207115"/>
                </a:cubicBezTo>
                <a:cubicBezTo>
                  <a:pt x="734257" y="157177"/>
                  <a:pt x="731371" y="161882"/>
                  <a:pt x="768893" y="100714"/>
                </a:cubicBezTo>
                <a:cubicBezTo>
                  <a:pt x="791451" y="69220"/>
                  <a:pt x="811121" y="42432"/>
                  <a:pt x="828133" y="21297"/>
                </a:cubicBezTo>
                <a:lnTo>
                  <a:pt x="846479" y="0"/>
                </a:lnTo>
                <a:lnTo>
                  <a:pt x="1083221" y="0"/>
                </a:lnTo>
                <a:lnTo>
                  <a:pt x="1100895" y="22676"/>
                </a:lnTo>
                <a:cubicBezTo>
                  <a:pt x="1112901" y="41373"/>
                  <a:pt x="1120523" y="60619"/>
                  <a:pt x="1125070" y="79598"/>
                </a:cubicBezTo>
                <a:cubicBezTo>
                  <a:pt x="1132346" y="109964"/>
                  <a:pt x="1128392" y="126966"/>
                  <a:pt x="1113960" y="150493"/>
                </a:cubicBezTo>
                <a:cubicBezTo>
                  <a:pt x="937142" y="417624"/>
                  <a:pt x="937142" y="417624"/>
                  <a:pt x="937142" y="417624"/>
                </a:cubicBezTo>
                <a:cubicBezTo>
                  <a:pt x="1119777" y="426046"/>
                  <a:pt x="1119777" y="426046"/>
                  <a:pt x="1119777" y="426046"/>
                </a:cubicBezTo>
                <a:cubicBezTo>
                  <a:pt x="1182329" y="419086"/>
                  <a:pt x="1221039" y="429881"/>
                  <a:pt x="1246385" y="451904"/>
                </a:cubicBezTo>
                <a:cubicBezTo>
                  <a:pt x="1271730" y="473928"/>
                  <a:pt x="1283712" y="507181"/>
                  <a:pt x="1288101" y="542252"/>
                </a:cubicBezTo>
                <a:cubicBezTo>
                  <a:pt x="1296129" y="592508"/>
                  <a:pt x="1297632" y="632285"/>
                  <a:pt x="1287905" y="658697"/>
                </a:cubicBezTo>
                <a:cubicBezTo>
                  <a:pt x="1278179" y="685110"/>
                  <a:pt x="1254337" y="702863"/>
                  <a:pt x="1208787" y="713777"/>
                </a:cubicBezTo>
                <a:cubicBezTo>
                  <a:pt x="1186012" y="719233"/>
                  <a:pt x="1170828" y="722871"/>
                  <a:pt x="1158531" y="721803"/>
                </a:cubicBezTo>
                <a:cubicBezTo>
                  <a:pt x="1131051" y="724374"/>
                  <a:pt x="1120573" y="730898"/>
                  <a:pt x="1017492" y="719471"/>
                </a:cubicBezTo>
                <a:cubicBezTo>
                  <a:pt x="906819" y="709863"/>
                  <a:pt x="928527" y="716704"/>
                  <a:pt x="877520" y="704842"/>
                </a:cubicBezTo>
                <a:cubicBezTo>
                  <a:pt x="946956" y="961139"/>
                  <a:pt x="946956" y="961139"/>
                  <a:pt x="946956" y="961139"/>
                </a:cubicBezTo>
                <a:cubicBezTo>
                  <a:pt x="963327" y="1029464"/>
                  <a:pt x="966649" y="1076832"/>
                  <a:pt x="946445" y="1109769"/>
                </a:cubicBezTo>
                <a:cubicBezTo>
                  <a:pt x="933832" y="1140887"/>
                  <a:pt x="899512" y="1165165"/>
                  <a:pt x="856848" y="1171373"/>
                </a:cubicBezTo>
                <a:cubicBezTo>
                  <a:pt x="818890" y="1180467"/>
                  <a:pt x="786704" y="1180151"/>
                  <a:pt x="760291" y="1170424"/>
                </a:cubicBezTo>
                <a:cubicBezTo>
                  <a:pt x="736764" y="1155992"/>
                  <a:pt x="707781" y="1118785"/>
                  <a:pt x="683819" y="1052279"/>
                </a:cubicBezTo>
                <a:cubicBezTo>
                  <a:pt x="588285" y="754070"/>
                  <a:pt x="588285" y="754070"/>
                  <a:pt x="588285" y="754070"/>
                </a:cubicBezTo>
                <a:cubicBezTo>
                  <a:pt x="450492" y="999811"/>
                  <a:pt x="450492" y="999811"/>
                  <a:pt x="450492" y="999811"/>
                </a:cubicBezTo>
                <a:cubicBezTo>
                  <a:pt x="425266" y="1062047"/>
                  <a:pt x="389879" y="1098621"/>
                  <a:pt x="344329" y="1109535"/>
                </a:cubicBezTo>
                <a:cubicBezTo>
                  <a:pt x="321554" y="1114991"/>
                  <a:pt x="296960" y="1112856"/>
                  <a:pt x="278138" y="1101311"/>
                </a:cubicBezTo>
                <a:cubicBezTo>
                  <a:pt x="251726" y="1091584"/>
                  <a:pt x="235791" y="1075333"/>
                  <a:pt x="218037" y="1051491"/>
                </a:cubicBezTo>
                <a:cubicBezTo>
                  <a:pt x="213331" y="1048604"/>
                  <a:pt x="206807" y="1038126"/>
                  <a:pt x="200283" y="1027648"/>
                </a:cubicBezTo>
                <a:cubicBezTo>
                  <a:pt x="189053" y="1014284"/>
                  <a:pt x="177824" y="1000919"/>
                  <a:pt x="178891" y="988622"/>
                </a:cubicBezTo>
                <a:cubicBezTo>
                  <a:pt x="170548" y="970553"/>
                  <a:pt x="175569" y="941254"/>
                  <a:pt x="191068" y="905431"/>
                </a:cubicBezTo>
                <a:cubicBezTo>
                  <a:pt x="198976" y="871426"/>
                  <a:pt x="234679" y="802666"/>
                  <a:pt x="287701" y="705675"/>
                </a:cubicBezTo>
                <a:cubicBezTo>
                  <a:pt x="317632" y="646326"/>
                  <a:pt x="376862" y="591998"/>
                  <a:pt x="379748" y="587292"/>
                </a:cubicBezTo>
                <a:cubicBezTo>
                  <a:pt x="362746" y="583338"/>
                  <a:pt x="304147" y="573296"/>
                  <a:pt x="262551" y="567207"/>
                </a:cubicBezTo>
                <a:cubicBezTo>
                  <a:pt x="248435" y="558548"/>
                  <a:pt x="186950" y="553210"/>
                  <a:pt x="117122" y="529803"/>
                </a:cubicBezTo>
                <a:cubicBezTo>
                  <a:pt x="51999" y="509282"/>
                  <a:pt x="74774" y="503825"/>
                  <a:pt x="37132" y="480734"/>
                </a:cubicBezTo>
                <a:cubicBezTo>
                  <a:pt x="23016" y="472075"/>
                  <a:pt x="14673" y="454005"/>
                  <a:pt x="7397" y="423639"/>
                </a:cubicBezTo>
                <a:cubicBezTo>
                  <a:pt x="-4584" y="390386"/>
                  <a:pt x="437" y="361087"/>
                  <a:pt x="5458" y="331788"/>
                </a:cubicBezTo>
                <a:cubicBezTo>
                  <a:pt x="12614" y="277895"/>
                  <a:pt x="46182" y="233729"/>
                  <a:pt x="99324" y="220997"/>
                </a:cubicBezTo>
                <a:cubicBezTo>
                  <a:pt x="122099" y="215540"/>
                  <a:pt x="146693" y="217675"/>
                  <a:pt x="183584" y="220878"/>
                </a:cubicBezTo>
                <a:cubicBezTo>
                  <a:pt x="312762" y="274216"/>
                  <a:pt x="310943" y="266625"/>
                  <a:pt x="425254" y="291416"/>
                </a:cubicBezTo>
                <a:cubicBezTo>
                  <a:pt x="368986" y="140334"/>
                  <a:pt x="368986" y="140334"/>
                  <a:pt x="368986" y="140334"/>
                </a:cubicBezTo>
                <a:cubicBezTo>
                  <a:pt x="370053" y="128037"/>
                  <a:pt x="366415" y="112854"/>
                  <a:pt x="359891" y="102376"/>
                </a:cubicBezTo>
                <a:cubicBezTo>
                  <a:pt x="358072" y="94784"/>
                  <a:pt x="351548" y="84306"/>
                  <a:pt x="349729" y="76715"/>
                </a:cubicBezTo>
                <a:cubicBezTo>
                  <a:pt x="342453" y="46349"/>
                  <a:pt x="339615" y="21943"/>
                  <a:pt x="340401" y="2187"/>
                </a:cubicBezTo>
                <a:lnTo>
                  <a:pt x="34098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 Placeholder 2"/>
          <p:cNvSpPr>
            <a:spLocks noGrp="1"/>
          </p:cNvSpPr>
          <p:nvPr>
            <p:ph type="body" idx="1" hasCustomPrompt="1"/>
          </p:nvPr>
        </p:nvSpPr>
        <p:spPr>
          <a:xfrm>
            <a:off x="720000" y="1840698"/>
            <a:ext cx="3312105" cy="565796"/>
          </a:xfrm>
        </p:spPr>
        <p:txBody>
          <a:bodyPr wrap="square"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720002" y="2541600"/>
            <a:ext cx="3304288" cy="3234575"/>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4439948" y="1840698"/>
            <a:ext cx="3312105" cy="565796"/>
          </a:xfrm>
        </p:spPr>
        <p:txBody>
          <a:bodyPr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443857" y="2541600"/>
            <a:ext cx="3304287" cy="3234575"/>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2CBE9708-14E4-4BCB-A359-CC345FB2F07C}"/>
              </a:ext>
            </a:extLst>
          </p:cNvPr>
          <p:cNvSpPr>
            <a:spLocks noGrp="1"/>
          </p:cNvSpPr>
          <p:nvPr>
            <p:ph type="body" sz="quarter" idx="13" hasCustomPrompt="1"/>
          </p:nvPr>
        </p:nvSpPr>
        <p:spPr>
          <a:xfrm>
            <a:off x="8136220" y="1840698"/>
            <a:ext cx="3312105" cy="565796"/>
          </a:xfrm>
        </p:spPr>
        <p:txBody>
          <a:bodyPr anchor="b">
            <a:normAutofit/>
          </a:bodyPr>
          <a:lstStyle>
            <a:lvl1pPr marL="0" indent="0">
              <a:lnSpc>
                <a:spcPct val="120000"/>
              </a:lnSpc>
              <a:buNone/>
              <a:defRPr sz="1800" b="0" cap="none"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a:extLst>
              <a:ext uri="{FF2B5EF4-FFF2-40B4-BE49-F238E27FC236}">
                <a16:creationId xmlns:a16="http://schemas.microsoft.com/office/drawing/2014/main" id="{D34B0309-E157-4DD2-AF03-3030A1149EDE}"/>
              </a:ext>
            </a:extLst>
          </p:cNvPr>
          <p:cNvSpPr>
            <a:spLocks noGrp="1"/>
          </p:cNvSpPr>
          <p:nvPr>
            <p:ph sz="quarter" idx="14"/>
          </p:nvPr>
        </p:nvSpPr>
        <p:spPr>
          <a:xfrm>
            <a:off x="8140274" y="2541600"/>
            <a:ext cx="3304287" cy="3234575"/>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9EBF02C2-69A8-42BC-B52D-CB6FEE37E46C}"/>
              </a:ext>
            </a:extLst>
          </p:cNvPr>
          <p:cNvSpPr>
            <a:spLocks noGrp="1"/>
          </p:cNvSpPr>
          <p:nvPr>
            <p:ph type="dt" sz="half" idx="15"/>
          </p:nvPr>
        </p:nvSpPr>
        <p:spPr/>
        <p:txBody>
          <a:bodyPr/>
          <a:lstStyle/>
          <a:p>
            <a:r>
              <a:rPr lang="en-US" dirty="0"/>
              <a:t>Sunday, January 31, 20XX</a:t>
            </a:r>
          </a:p>
        </p:txBody>
      </p:sp>
      <p:sp>
        <p:nvSpPr>
          <p:cNvPr id="16" name="Footer Placeholder 15">
            <a:extLst>
              <a:ext uri="{FF2B5EF4-FFF2-40B4-BE49-F238E27FC236}">
                <a16:creationId xmlns:a16="http://schemas.microsoft.com/office/drawing/2014/main" id="{9ADB71AC-99F1-486B-8201-51131757B5AA}"/>
              </a:ext>
            </a:extLst>
          </p:cNvPr>
          <p:cNvSpPr>
            <a:spLocks noGrp="1"/>
          </p:cNvSpPr>
          <p:nvPr>
            <p:ph type="ftr" sz="quarter" idx="16"/>
          </p:nvPr>
        </p:nvSpPr>
        <p:spPr/>
        <p:txBody>
          <a:bodyPr/>
          <a:lstStyle/>
          <a:p>
            <a:r>
              <a:rPr lang="en-US" dirty="0"/>
              <a:t>Sample Footer Text</a:t>
            </a:r>
          </a:p>
        </p:txBody>
      </p:sp>
      <p:sp>
        <p:nvSpPr>
          <p:cNvPr id="17" name="Slide Number Placeholder 16">
            <a:extLst>
              <a:ext uri="{FF2B5EF4-FFF2-40B4-BE49-F238E27FC236}">
                <a16:creationId xmlns:a16="http://schemas.microsoft.com/office/drawing/2014/main" id="{59777249-3881-4E7B-BADF-69BB6E7C90EC}"/>
              </a:ext>
            </a:extLst>
          </p:cNvPr>
          <p:cNvSpPr>
            <a:spLocks noGrp="1"/>
          </p:cNvSpPr>
          <p:nvPr>
            <p:ph type="sldNum" sz="quarter" idx="17"/>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854944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90502F-F277-42BE-A605-90ECBBDE7FC0}"/>
              </a:ext>
              <a:ext uri="{C183D7F6-B498-43B3-948B-1728B52AA6E4}">
                <adec:decorative xmlns:adec="http://schemas.microsoft.com/office/drawing/2017/decorative" val="1"/>
              </a:ext>
            </a:extLst>
          </p:cNvPr>
          <p:cNvGrpSpPr/>
          <p:nvPr userDrawn="1"/>
        </p:nvGrpSpPr>
        <p:grpSpPr>
          <a:xfrm>
            <a:off x="1965602" y="317452"/>
            <a:ext cx="2088038" cy="719230"/>
            <a:chOff x="4532666" y="505937"/>
            <a:chExt cx="2981730" cy="1027064"/>
          </a:xfrm>
        </p:grpSpPr>
        <p:sp>
          <p:nvSpPr>
            <p:cNvPr id="7" name="Freeform 78">
              <a:extLst>
                <a:ext uri="{FF2B5EF4-FFF2-40B4-BE49-F238E27FC236}">
                  <a16:creationId xmlns:a16="http://schemas.microsoft.com/office/drawing/2014/main" id="{45C7BD7C-32DF-4F3D-ABA2-B0A2E6C36448}"/>
                </a:ext>
              </a:extLst>
            </p:cNvPr>
            <p:cNvSpPr>
              <a:spLocks/>
            </p:cNvSpPr>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8" name="Freeform 79">
              <a:extLst>
                <a:ext uri="{FF2B5EF4-FFF2-40B4-BE49-F238E27FC236}">
                  <a16:creationId xmlns:a16="http://schemas.microsoft.com/office/drawing/2014/main" id="{0B7D6636-550D-47A2-A4AE-CC2D7211F21A}"/>
                </a:ext>
              </a:extLst>
            </p:cNvPr>
            <p:cNvSpPr>
              <a:spLocks/>
            </p:cNvSpPr>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9" name="Freeform 85">
              <a:extLst>
                <a:ext uri="{FF2B5EF4-FFF2-40B4-BE49-F238E27FC236}">
                  <a16:creationId xmlns:a16="http://schemas.microsoft.com/office/drawing/2014/main" id="{9BE883BD-B984-47E9-BF18-7B4ECF0B6A17}"/>
                </a:ext>
              </a:extLst>
            </p:cNvPr>
            <p:cNvSpPr>
              <a:spLocks/>
            </p:cNvSpPr>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grpSp>
      <p:sp>
        <p:nvSpPr>
          <p:cNvPr id="14" name="Title 13">
            <a:extLst>
              <a:ext uri="{FF2B5EF4-FFF2-40B4-BE49-F238E27FC236}">
                <a16:creationId xmlns:a16="http://schemas.microsoft.com/office/drawing/2014/main" id="{2F89541D-9496-4914-8E6F-9BDD51F2F6B9}"/>
              </a:ext>
            </a:extLst>
          </p:cNvPr>
          <p:cNvSpPr>
            <a:spLocks noGrp="1"/>
          </p:cNvSpPr>
          <p:nvPr>
            <p:ph type="title"/>
          </p:nvPr>
        </p:nvSpPr>
        <p:spPr>
          <a:xfrm>
            <a:off x="648362" y="1502418"/>
            <a:ext cx="5158912" cy="1035050"/>
          </a:xfrm>
        </p:spPr>
        <p:txBody>
          <a:bodyPr anchor="ctr">
            <a:normAutofit/>
          </a:bodyPr>
          <a:lstStyle>
            <a:lvl1pPr algn="ctr">
              <a:defRPr sz="5400"/>
            </a:lvl1pPr>
          </a:lstStyle>
          <a:p>
            <a:r>
              <a:rPr lang="en-US"/>
              <a:t>Click to edit Master title style</a:t>
            </a:r>
            <a:endParaRPr lang="en-US" dirty="0"/>
          </a:p>
        </p:txBody>
      </p:sp>
      <p:sp>
        <p:nvSpPr>
          <p:cNvPr id="18" name="Text Placeholder 17">
            <a:extLst>
              <a:ext uri="{FF2B5EF4-FFF2-40B4-BE49-F238E27FC236}">
                <a16:creationId xmlns:a16="http://schemas.microsoft.com/office/drawing/2014/main" id="{A3BF60CE-844C-43D8-AF87-0B1BF8CFF0A2}"/>
              </a:ext>
            </a:extLst>
          </p:cNvPr>
          <p:cNvSpPr>
            <a:spLocks noGrp="1"/>
          </p:cNvSpPr>
          <p:nvPr>
            <p:ph type="body" sz="quarter" idx="12"/>
          </p:nvPr>
        </p:nvSpPr>
        <p:spPr>
          <a:xfrm>
            <a:off x="648362" y="2717800"/>
            <a:ext cx="5172182" cy="2332037"/>
          </a:xfrm>
        </p:spPr>
        <p:txBody>
          <a:bodyPr/>
          <a:lstStyle>
            <a:lvl1pPr marL="0" indent="0" algn="ctr">
              <a:buNone/>
              <a:defRPr/>
            </a:lvl1pPr>
          </a:lstStyle>
          <a:p>
            <a:pPr lvl="0"/>
            <a:r>
              <a:rPr lang="en-US"/>
              <a:t>Click to edit Master text styles</a:t>
            </a:r>
          </a:p>
        </p:txBody>
      </p:sp>
      <p:grpSp>
        <p:nvGrpSpPr>
          <p:cNvPr id="10" name="Group 9">
            <a:extLst>
              <a:ext uri="{FF2B5EF4-FFF2-40B4-BE49-F238E27FC236}">
                <a16:creationId xmlns:a16="http://schemas.microsoft.com/office/drawing/2014/main" id="{EE9D9746-4114-47E6-B8FE-8298E332A08D}"/>
              </a:ext>
              <a:ext uri="{C183D7F6-B498-43B3-948B-1728B52AA6E4}">
                <adec:decorative xmlns:adec="http://schemas.microsoft.com/office/drawing/2017/decorative" val="1"/>
              </a:ext>
            </a:extLst>
          </p:cNvPr>
          <p:cNvGrpSpPr/>
          <p:nvPr userDrawn="1"/>
        </p:nvGrpSpPr>
        <p:grpSpPr>
          <a:xfrm>
            <a:off x="2017357" y="5503147"/>
            <a:ext cx="2117174" cy="588806"/>
            <a:chOff x="4549904" y="5078157"/>
            <a:chExt cx="3023338" cy="840818"/>
          </a:xfrm>
        </p:grpSpPr>
        <p:sp>
          <p:nvSpPr>
            <p:cNvPr id="11" name="Freeform 80">
              <a:extLst>
                <a:ext uri="{FF2B5EF4-FFF2-40B4-BE49-F238E27FC236}">
                  <a16:creationId xmlns:a16="http://schemas.microsoft.com/office/drawing/2014/main" id="{887621B2-F3C3-4881-90CB-E51832E5FB11}"/>
                </a:ext>
              </a:extLst>
            </p:cNvPr>
            <p:cNvSpPr>
              <a:spLocks/>
            </p:cNvSpPr>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12" name="Freeform 84">
              <a:extLst>
                <a:ext uri="{FF2B5EF4-FFF2-40B4-BE49-F238E27FC236}">
                  <a16:creationId xmlns:a16="http://schemas.microsoft.com/office/drawing/2014/main" id="{E4A0F4E0-8A9F-4420-BC61-761C9CA21A74}"/>
                </a:ext>
              </a:extLst>
            </p:cNvPr>
            <p:cNvSpPr>
              <a:spLocks/>
            </p:cNvSpPr>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sp>
          <p:nvSpPr>
            <p:cNvPr id="13" name="Freeform 87">
              <a:extLst>
                <a:ext uri="{FF2B5EF4-FFF2-40B4-BE49-F238E27FC236}">
                  <a16:creationId xmlns:a16="http://schemas.microsoft.com/office/drawing/2014/main" id="{DD50561E-2325-4CEA-B9D0-481C88336865}"/>
                </a:ext>
              </a:extLst>
            </p:cNvPr>
            <p:cNvSpPr>
              <a:spLocks/>
            </p:cNvSpPr>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solidFill>
                  <a:schemeClr val="accent3"/>
                </a:solidFill>
              </a:endParaRPr>
            </a:p>
          </p:txBody>
        </p:sp>
      </p:grpSp>
      <p:sp>
        <p:nvSpPr>
          <p:cNvPr id="17" name="Picture Placeholder 16">
            <a:extLst>
              <a:ext uri="{FF2B5EF4-FFF2-40B4-BE49-F238E27FC236}">
                <a16:creationId xmlns:a16="http://schemas.microsoft.com/office/drawing/2014/main" id="{70E23C23-A461-4FB8-98FD-8964B5C3E923}"/>
              </a:ext>
            </a:extLst>
          </p:cNvPr>
          <p:cNvSpPr>
            <a:spLocks noGrp="1"/>
          </p:cNvSpPr>
          <p:nvPr>
            <p:ph type="pic" sz="quarter" idx="10"/>
          </p:nvPr>
        </p:nvSpPr>
        <p:spPr>
          <a:xfrm>
            <a:off x="6313088" y="602658"/>
            <a:ext cx="5326462" cy="5250743"/>
          </a:xfrm>
          <a:custGeom>
            <a:avLst/>
            <a:gdLst>
              <a:gd name="connsiteX0" fmla="*/ 2576092 w 5326462"/>
              <a:gd name="connsiteY0" fmla="*/ 0 h 5250743"/>
              <a:gd name="connsiteX1" fmla="*/ 2803435 w 5326462"/>
              <a:gd name="connsiteY1" fmla="*/ 967 h 5250743"/>
              <a:gd name="connsiteX2" fmla="*/ 3329710 w 5326462"/>
              <a:gd name="connsiteY2" fmla="*/ 47407 h 5250743"/>
              <a:gd name="connsiteX3" fmla="*/ 4304868 w 5326462"/>
              <a:gd name="connsiteY3" fmla="*/ 573726 h 5250743"/>
              <a:gd name="connsiteX4" fmla="*/ 5109760 w 5326462"/>
              <a:gd name="connsiteY4" fmla="*/ 1471563 h 5250743"/>
              <a:gd name="connsiteX5" fmla="*/ 5326462 w 5326462"/>
              <a:gd name="connsiteY5" fmla="*/ 2694480 h 5250743"/>
              <a:gd name="connsiteX6" fmla="*/ 5249068 w 5326462"/>
              <a:gd name="connsiteY6" fmla="*/ 3329158 h 5250743"/>
              <a:gd name="connsiteX7" fmla="*/ 4506091 w 5326462"/>
              <a:gd name="connsiteY7" fmla="*/ 4613994 h 5250743"/>
              <a:gd name="connsiteX8" fmla="*/ 3329710 w 5326462"/>
              <a:gd name="connsiteY8" fmla="*/ 5233192 h 5250743"/>
              <a:gd name="connsiteX9" fmla="*/ 1704448 w 5326462"/>
              <a:gd name="connsiteY9" fmla="*/ 5140313 h 5250743"/>
              <a:gd name="connsiteX10" fmla="*/ 667375 w 5326462"/>
              <a:gd name="connsiteY10" fmla="*/ 4505635 h 5250743"/>
              <a:gd name="connsiteX11" fmla="*/ 17270 w 5326462"/>
              <a:gd name="connsiteY11" fmla="*/ 2880239 h 5250743"/>
              <a:gd name="connsiteX12" fmla="*/ 32749 w 5326462"/>
              <a:gd name="connsiteY12" fmla="*/ 2090761 h 5250743"/>
              <a:gd name="connsiteX13" fmla="*/ 605461 w 5326462"/>
              <a:gd name="connsiteY13" fmla="*/ 929765 h 5250743"/>
              <a:gd name="connsiteX14" fmla="*/ 1549661 w 5326462"/>
              <a:gd name="connsiteY14" fmla="*/ 248646 h 5250743"/>
              <a:gd name="connsiteX15" fmla="*/ 1905671 w 5326462"/>
              <a:gd name="connsiteY15" fmla="*/ 78367 h 5250743"/>
              <a:gd name="connsiteX16" fmla="*/ 2576092 w 5326462"/>
              <a:gd name="connsiteY16" fmla="*/ 0 h 525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62" h="5250743">
                <a:moveTo>
                  <a:pt x="2576092" y="0"/>
                </a:moveTo>
                <a:cubicBezTo>
                  <a:pt x="2650583" y="0"/>
                  <a:pt x="2726041" y="967"/>
                  <a:pt x="2803435" y="967"/>
                </a:cubicBezTo>
                <a:cubicBezTo>
                  <a:pt x="3020137" y="967"/>
                  <a:pt x="3205881" y="967"/>
                  <a:pt x="3329710" y="47407"/>
                </a:cubicBezTo>
                <a:cubicBezTo>
                  <a:pt x="3732156" y="124807"/>
                  <a:pt x="4088166" y="387966"/>
                  <a:pt x="4304868" y="573726"/>
                </a:cubicBezTo>
                <a:cubicBezTo>
                  <a:pt x="4537048" y="744005"/>
                  <a:pt x="4893058" y="1069084"/>
                  <a:pt x="5109760" y="1471563"/>
                </a:cubicBezTo>
                <a:cubicBezTo>
                  <a:pt x="5202632" y="2090761"/>
                  <a:pt x="5326462" y="2477760"/>
                  <a:pt x="5326462" y="2694480"/>
                </a:cubicBezTo>
                <a:cubicBezTo>
                  <a:pt x="5326462" y="3267238"/>
                  <a:pt x="5249068" y="3329158"/>
                  <a:pt x="5249068" y="3329158"/>
                </a:cubicBezTo>
                <a:cubicBezTo>
                  <a:pt x="5109760" y="3824516"/>
                  <a:pt x="4784708" y="4288915"/>
                  <a:pt x="4506091" y="4613994"/>
                </a:cubicBezTo>
                <a:cubicBezTo>
                  <a:pt x="4242954" y="4877153"/>
                  <a:pt x="3825029" y="5016473"/>
                  <a:pt x="3329710" y="5233192"/>
                </a:cubicBezTo>
                <a:cubicBezTo>
                  <a:pt x="3020137" y="5233192"/>
                  <a:pt x="2199766" y="5310592"/>
                  <a:pt x="1704448" y="5140313"/>
                </a:cubicBezTo>
                <a:cubicBezTo>
                  <a:pt x="1224608" y="4908113"/>
                  <a:pt x="1069821" y="4861674"/>
                  <a:pt x="667375" y="4505635"/>
                </a:cubicBezTo>
                <a:cubicBezTo>
                  <a:pt x="311365" y="4103156"/>
                  <a:pt x="48228" y="3329158"/>
                  <a:pt x="17270" y="2880239"/>
                </a:cubicBezTo>
                <a:cubicBezTo>
                  <a:pt x="-29166" y="2617080"/>
                  <a:pt x="32749" y="2183641"/>
                  <a:pt x="32749" y="2090761"/>
                </a:cubicBezTo>
                <a:cubicBezTo>
                  <a:pt x="32749" y="1610883"/>
                  <a:pt x="342323" y="1254844"/>
                  <a:pt x="605461" y="929765"/>
                </a:cubicBezTo>
                <a:cubicBezTo>
                  <a:pt x="884077" y="620166"/>
                  <a:pt x="1147215" y="341526"/>
                  <a:pt x="1549661" y="248646"/>
                </a:cubicBezTo>
                <a:cubicBezTo>
                  <a:pt x="1905671" y="78367"/>
                  <a:pt x="1905671" y="78367"/>
                  <a:pt x="1905671" y="78367"/>
                </a:cubicBezTo>
                <a:cubicBezTo>
                  <a:pt x="2137851" y="8707"/>
                  <a:pt x="2352618" y="0"/>
                  <a:pt x="2576092" y="0"/>
                </a:cubicBezTo>
                <a:close/>
              </a:path>
            </a:pathLst>
          </a:custGeom>
        </p:spPr>
        <p:txBody>
          <a:bodyPr wrap="square" anchor="ctr">
            <a:noAutofit/>
          </a:bodyPr>
          <a:lstStyle>
            <a:lvl1pPr algn="ctr">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F02163F3-078D-4720-9AD1-A9928F83FA5C}"/>
              </a:ext>
            </a:extLst>
          </p:cNvPr>
          <p:cNvSpPr>
            <a:spLocks noGrp="1"/>
          </p:cNvSpPr>
          <p:nvPr>
            <p:ph type="dt" sz="half" idx="13"/>
          </p:nvPr>
        </p:nvSpPr>
        <p:spPr/>
        <p:txBody>
          <a:bodyPr/>
          <a:lstStyle/>
          <a:p>
            <a:r>
              <a:rPr lang="en-US" dirty="0"/>
              <a:t>Sunday, January 31, 20XX</a:t>
            </a:r>
          </a:p>
        </p:txBody>
      </p:sp>
      <p:sp>
        <p:nvSpPr>
          <p:cNvPr id="3" name="Footer Placeholder 2">
            <a:extLst>
              <a:ext uri="{FF2B5EF4-FFF2-40B4-BE49-F238E27FC236}">
                <a16:creationId xmlns:a16="http://schemas.microsoft.com/office/drawing/2014/main" id="{CA66E606-DF41-4627-9F0B-60505B6428D8}"/>
              </a:ext>
            </a:extLst>
          </p:cNvPr>
          <p:cNvSpPr>
            <a:spLocks noGrp="1"/>
          </p:cNvSpPr>
          <p:nvPr>
            <p:ph type="ftr" sz="quarter" idx="14"/>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FC9B5B67-D8DC-4B37-A3AF-8F51794BE0B6}"/>
              </a:ext>
            </a:extLst>
          </p:cNvPr>
          <p:cNvSpPr>
            <a:spLocks noGrp="1"/>
          </p:cNvSpPr>
          <p:nvPr>
            <p:ph type="sldNum" sz="quarter" idx="15"/>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870031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17" name="Freeform: Shape 16">
            <a:extLst>
              <a:ext uri="{FF2B5EF4-FFF2-40B4-BE49-F238E27FC236}">
                <a16:creationId xmlns:a16="http://schemas.microsoft.com/office/drawing/2014/main" id="{765DBEBE-24FD-43C8-B726-088DC641FA54}"/>
              </a:ext>
              <a:ext uri="{C183D7F6-B498-43B3-948B-1728B52AA6E4}">
                <adec:decorative xmlns:adec="http://schemas.microsoft.com/office/drawing/2017/decorative" val="1"/>
              </a:ext>
            </a:extLst>
          </p:cNvPr>
          <p:cNvSpPr>
            <a:spLocks/>
          </p:cNvSpPr>
          <p:nvPr userDrawn="1"/>
        </p:nvSpPr>
        <p:spPr bwMode="auto">
          <a:xfrm rot="5400000">
            <a:off x="4528927" y="-805072"/>
            <a:ext cx="3134147" cy="12192001"/>
          </a:xfrm>
          <a:custGeom>
            <a:avLst/>
            <a:gdLst>
              <a:gd name="connsiteX0" fmla="*/ 0 w 3134147"/>
              <a:gd name="connsiteY0" fmla="*/ 3416314 h 12192001"/>
              <a:gd name="connsiteX1" fmla="*/ 2837 w 3134147"/>
              <a:gd name="connsiteY1" fmla="*/ 3247280 h 12192001"/>
              <a:gd name="connsiteX2" fmla="*/ 7702 w 3134147"/>
              <a:gd name="connsiteY2" fmla="*/ 3090040 h 12192001"/>
              <a:gd name="connsiteX3" fmla="*/ 82223 w 3134147"/>
              <a:gd name="connsiteY3" fmla="*/ 3092468 h 12192001"/>
              <a:gd name="connsiteX4" fmla="*/ 1325465 w 3134147"/>
              <a:gd name="connsiteY4" fmla="*/ 3121352 h 12192001"/>
              <a:gd name="connsiteX5" fmla="*/ 2263825 w 3134147"/>
              <a:gd name="connsiteY5" fmla="*/ 2803189 h 12192001"/>
              <a:gd name="connsiteX6" fmla="*/ 2555285 w 3134147"/>
              <a:gd name="connsiteY6" fmla="*/ 1918540 h 12192001"/>
              <a:gd name="connsiteX7" fmla="*/ 2242499 w 3134147"/>
              <a:gd name="connsiteY7" fmla="*/ 839889 h 12192001"/>
              <a:gd name="connsiteX8" fmla="*/ 1332574 w 3134147"/>
              <a:gd name="connsiteY8" fmla="*/ 591566 h 12192001"/>
              <a:gd name="connsiteX9" fmla="*/ 226548 w 3134147"/>
              <a:gd name="connsiteY9" fmla="*/ 589520 h 12192001"/>
              <a:gd name="connsiteX10" fmla="*/ 115838 w 3134147"/>
              <a:gd name="connsiteY10" fmla="*/ 589954 h 12192001"/>
              <a:gd name="connsiteX11" fmla="*/ 121218 w 3134147"/>
              <a:gd name="connsiteY11" fmla="*/ 489786 h 12192001"/>
              <a:gd name="connsiteX12" fmla="*/ 137792 w 3134147"/>
              <a:gd name="connsiteY12" fmla="*/ 177371 h 12192001"/>
              <a:gd name="connsiteX13" fmla="*/ 146811 w 3134147"/>
              <a:gd name="connsiteY13" fmla="*/ 0 h 12192001"/>
              <a:gd name="connsiteX14" fmla="*/ 3134147 w 3134147"/>
              <a:gd name="connsiteY14" fmla="*/ 0 h 12192001"/>
              <a:gd name="connsiteX15" fmla="*/ 3134146 w 3134147"/>
              <a:gd name="connsiteY15" fmla="*/ 12192001 h 12192001"/>
              <a:gd name="connsiteX16" fmla="*/ 175442 w 3134147"/>
              <a:gd name="connsiteY16" fmla="*/ 12192001 h 12192001"/>
              <a:gd name="connsiteX17" fmla="*/ 172880 w 3134147"/>
              <a:gd name="connsiteY17" fmla="*/ 12180929 h 12192001"/>
              <a:gd name="connsiteX18" fmla="*/ 172880 w 3134147"/>
              <a:gd name="connsiteY18" fmla="*/ 11675594 h 12192001"/>
              <a:gd name="connsiteX19" fmla="*/ 172880 w 3134147"/>
              <a:gd name="connsiteY19" fmla="*/ 11565780 h 12192001"/>
              <a:gd name="connsiteX20" fmla="*/ 197836 w 3134147"/>
              <a:gd name="connsiteY20" fmla="*/ 11565872 h 12192001"/>
              <a:gd name="connsiteX21" fmla="*/ 1517404 w 3134147"/>
              <a:gd name="connsiteY21" fmla="*/ 11562598 h 12192001"/>
              <a:gd name="connsiteX22" fmla="*/ 2278045 w 3134147"/>
              <a:gd name="connsiteY22" fmla="*/ 11267715 h 12192001"/>
              <a:gd name="connsiteX23" fmla="*/ 2555287 w 3134147"/>
              <a:gd name="connsiteY23" fmla="*/ 10297704 h 12192001"/>
              <a:gd name="connsiteX24" fmla="*/ 2242501 w 3134147"/>
              <a:gd name="connsiteY24" fmla="*/ 9451855 h 12192001"/>
              <a:gd name="connsiteX25" fmla="*/ 1517404 w 3134147"/>
              <a:gd name="connsiteY25" fmla="*/ 9079371 h 12192001"/>
              <a:gd name="connsiteX26" fmla="*/ 292489 w 3134147"/>
              <a:gd name="connsiteY26" fmla="*/ 9040484 h 12192001"/>
              <a:gd name="connsiteX27" fmla="*/ 172880 w 3134147"/>
              <a:gd name="connsiteY27" fmla="*/ 9037926 h 12192001"/>
              <a:gd name="connsiteX28" fmla="*/ 172880 w 3134147"/>
              <a:gd name="connsiteY28" fmla="*/ 8788777 h 12192001"/>
              <a:gd name="connsiteX29" fmla="*/ 172880 w 3134147"/>
              <a:gd name="connsiteY29" fmla="*/ 8752186 h 12192001"/>
              <a:gd name="connsiteX30" fmla="*/ 221226 w 3134147"/>
              <a:gd name="connsiteY30" fmla="*/ 8751597 h 12192001"/>
              <a:gd name="connsiteX31" fmla="*/ 1079713 w 3134147"/>
              <a:gd name="connsiteY31" fmla="*/ 8738138 h 12192001"/>
              <a:gd name="connsiteX32" fmla="*/ 1733645 w 3134147"/>
              <a:gd name="connsiteY32" fmla="*/ 8683942 h 12192001"/>
              <a:gd name="connsiteX33" fmla="*/ 2252525 w 3134147"/>
              <a:gd name="connsiteY33" fmla="*/ 6591943 h 12192001"/>
              <a:gd name="connsiteX34" fmla="*/ 1355660 w 3134147"/>
              <a:gd name="connsiteY34" fmla="*/ 6231739 h 12192001"/>
              <a:gd name="connsiteX35" fmla="*/ 1199897 w 3134147"/>
              <a:gd name="connsiteY35" fmla="*/ 6221413 h 12192001"/>
              <a:gd name="connsiteX36" fmla="*/ 750257 w 3134147"/>
              <a:gd name="connsiteY36" fmla="*/ 6221413 h 12192001"/>
              <a:gd name="connsiteX37" fmla="*/ 469318 w 3134147"/>
              <a:gd name="connsiteY37" fmla="*/ 6232755 h 12192001"/>
              <a:gd name="connsiteX38" fmla="*/ 87377 w 3134147"/>
              <a:gd name="connsiteY38" fmla="*/ 6256515 h 12192001"/>
              <a:gd name="connsiteX39" fmla="*/ 65330 w 3134147"/>
              <a:gd name="connsiteY39" fmla="*/ 6257858 h 12192001"/>
              <a:gd name="connsiteX40" fmla="*/ 39551 w 3134147"/>
              <a:gd name="connsiteY40" fmla="*/ 5933709 h 12192001"/>
              <a:gd name="connsiteX41" fmla="*/ 354368 w 3134147"/>
              <a:gd name="connsiteY41" fmla="*/ 5936340 h 12192001"/>
              <a:gd name="connsiteX42" fmla="*/ 1492860 w 3134147"/>
              <a:gd name="connsiteY42" fmla="*/ 5874101 h 12192001"/>
              <a:gd name="connsiteX43" fmla="*/ 1251190 w 3134147"/>
              <a:gd name="connsiteY43" fmla="*/ 3400391 h 12192001"/>
              <a:gd name="connsiteX44" fmla="*/ 113919 w 3134147"/>
              <a:gd name="connsiteY44" fmla="*/ 3416024 h 12192001"/>
              <a:gd name="connsiteX45" fmla="*/ 19642 w 3134147"/>
              <a:gd name="connsiteY45" fmla="*/ 341613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34147" h="12192001">
                <a:moveTo>
                  <a:pt x="0" y="3416314"/>
                </a:moveTo>
                <a:lnTo>
                  <a:pt x="2837" y="3247280"/>
                </a:lnTo>
                <a:lnTo>
                  <a:pt x="7702" y="3090040"/>
                </a:lnTo>
                <a:lnTo>
                  <a:pt x="82223" y="3092468"/>
                </a:lnTo>
                <a:cubicBezTo>
                  <a:pt x="538918" y="3106681"/>
                  <a:pt x="1222832" y="3121352"/>
                  <a:pt x="1325465" y="3121352"/>
                </a:cubicBezTo>
                <a:cubicBezTo>
                  <a:pt x="1688013" y="3121352"/>
                  <a:pt x="2043453" y="3043751"/>
                  <a:pt x="2263825" y="2803189"/>
                </a:cubicBezTo>
                <a:cubicBezTo>
                  <a:pt x="2477089" y="2570386"/>
                  <a:pt x="2555285" y="2151342"/>
                  <a:pt x="2555285" y="1918540"/>
                </a:cubicBezTo>
                <a:cubicBezTo>
                  <a:pt x="2555285" y="1359814"/>
                  <a:pt x="2455762" y="1080451"/>
                  <a:pt x="2242499" y="839889"/>
                </a:cubicBezTo>
                <a:cubicBezTo>
                  <a:pt x="2093214" y="684687"/>
                  <a:pt x="1581382" y="599326"/>
                  <a:pt x="1332574" y="591566"/>
                </a:cubicBezTo>
                <a:cubicBezTo>
                  <a:pt x="1172627" y="586716"/>
                  <a:pt x="648909" y="587929"/>
                  <a:pt x="226548" y="589520"/>
                </a:cubicBezTo>
                <a:lnTo>
                  <a:pt x="115838" y="589954"/>
                </a:lnTo>
                <a:lnTo>
                  <a:pt x="121218" y="489786"/>
                </a:lnTo>
                <a:cubicBezTo>
                  <a:pt x="127052" y="381154"/>
                  <a:pt x="132619" y="276859"/>
                  <a:pt x="137792" y="177371"/>
                </a:cubicBezTo>
                <a:lnTo>
                  <a:pt x="146811" y="0"/>
                </a:lnTo>
                <a:lnTo>
                  <a:pt x="3134147" y="0"/>
                </a:lnTo>
                <a:lnTo>
                  <a:pt x="3134146" y="12192001"/>
                </a:lnTo>
                <a:lnTo>
                  <a:pt x="175442" y="12192001"/>
                </a:lnTo>
                <a:lnTo>
                  <a:pt x="172880" y="12180929"/>
                </a:lnTo>
                <a:cubicBezTo>
                  <a:pt x="172880" y="12085807"/>
                  <a:pt x="172880" y="11919343"/>
                  <a:pt x="172880" y="11675594"/>
                </a:cubicBezTo>
                <a:lnTo>
                  <a:pt x="172880" y="11565780"/>
                </a:lnTo>
                <a:lnTo>
                  <a:pt x="197836" y="11565872"/>
                </a:lnTo>
                <a:cubicBezTo>
                  <a:pt x="649688" y="11566963"/>
                  <a:pt x="1357457" y="11562598"/>
                  <a:pt x="1517404" y="11562598"/>
                </a:cubicBezTo>
                <a:cubicBezTo>
                  <a:pt x="1879953" y="11562598"/>
                  <a:pt x="2206957" y="11368596"/>
                  <a:pt x="2278045" y="11267715"/>
                </a:cubicBezTo>
                <a:cubicBezTo>
                  <a:pt x="2349132" y="11166834"/>
                  <a:pt x="2555287" y="10771069"/>
                  <a:pt x="2555287" y="10297704"/>
                </a:cubicBezTo>
                <a:cubicBezTo>
                  <a:pt x="2555287" y="9979541"/>
                  <a:pt x="2384676" y="9607057"/>
                  <a:pt x="2242501" y="9451855"/>
                </a:cubicBezTo>
                <a:cubicBezTo>
                  <a:pt x="2093216" y="9211293"/>
                  <a:pt x="1638254" y="9094891"/>
                  <a:pt x="1517404" y="9079371"/>
                </a:cubicBezTo>
                <a:cubicBezTo>
                  <a:pt x="1434320" y="9068701"/>
                  <a:pt x="756514" y="9050695"/>
                  <a:pt x="292489" y="9040484"/>
                </a:cubicBezTo>
                <a:lnTo>
                  <a:pt x="172880" y="9037926"/>
                </a:lnTo>
                <a:lnTo>
                  <a:pt x="172880" y="8788777"/>
                </a:lnTo>
                <a:lnTo>
                  <a:pt x="172880" y="8752186"/>
                </a:lnTo>
                <a:lnTo>
                  <a:pt x="221226" y="8751597"/>
                </a:lnTo>
                <a:cubicBezTo>
                  <a:pt x="497927" y="8747302"/>
                  <a:pt x="709655" y="8738138"/>
                  <a:pt x="1079713" y="8738138"/>
                </a:cubicBezTo>
                <a:cubicBezTo>
                  <a:pt x="1356923" y="8738138"/>
                  <a:pt x="1406679" y="8738138"/>
                  <a:pt x="1733645" y="8683942"/>
                </a:cubicBezTo>
                <a:cubicBezTo>
                  <a:pt x="2622138" y="8629747"/>
                  <a:pt x="2707434" y="7103674"/>
                  <a:pt x="2252525" y="6591943"/>
                </a:cubicBezTo>
                <a:cubicBezTo>
                  <a:pt x="2050393" y="6364641"/>
                  <a:pt x="1733978" y="6266108"/>
                  <a:pt x="1355660" y="6231739"/>
                </a:cubicBezTo>
                <a:lnTo>
                  <a:pt x="1199897" y="6221413"/>
                </a:lnTo>
                <a:lnTo>
                  <a:pt x="750257" y="6221413"/>
                </a:lnTo>
                <a:lnTo>
                  <a:pt x="469318" y="6232755"/>
                </a:lnTo>
                <a:cubicBezTo>
                  <a:pt x="343596" y="6239707"/>
                  <a:pt x="215875" y="6248129"/>
                  <a:pt x="87377" y="6256515"/>
                </a:cubicBezTo>
                <a:lnTo>
                  <a:pt x="65330" y="6257858"/>
                </a:lnTo>
                <a:lnTo>
                  <a:pt x="39551" y="5933709"/>
                </a:lnTo>
                <a:lnTo>
                  <a:pt x="354368" y="5936340"/>
                </a:lnTo>
                <a:cubicBezTo>
                  <a:pt x="715873" y="5928830"/>
                  <a:pt x="1106366" y="5894522"/>
                  <a:pt x="1492860" y="5874101"/>
                </a:cubicBezTo>
                <a:cubicBezTo>
                  <a:pt x="2928665" y="5796716"/>
                  <a:pt x="2878909" y="3377202"/>
                  <a:pt x="1251190" y="3400391"/>
                </a:cubicBezTo>
                <a:cubicBezTo>
                  <a:pt x="810498" y="3400391"/>
                  <a:pt x="597259" y="3416024"/>
                  <a:pt x="113919" y="3416024"/>
                </a:cubicBezTo>
                <a:cubicBezTo>
                  <a:pt x="79268" y="3416024"/>
                  <a:pt x="48171" y="3416024"/>
                  <a:pt x="19642" y="3416130"/>
                </a:cubicBezTo>
                <a:close/>
              </a:path>
            </a:pathLst>
          </a:custGeom>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 name="Title 1">
            <a:extLst>
              <a:ext uri="{FF2B5EF4-FFF2-40B4-BE49-F238E27FC236}">
                <a16:creationId xmlns:a16="http://schemas.microsoft.com/office/drawing/2014/main" id="{3F0B8B20-A8CB-417B-86FC-AEE221D8D44E}"/>
              </a:ext>
            </a:extLst>
          </p:cNvPr>
          <p:cNvSpPr>
            <a:spLocks noGrp="1"/>
          </p:cNvSpPr>
          <p:nvPr>
            <p:ph type="title"/>
          </p:nvPr>
        </p:nvSpPr>
        <p:spPr>
          <a:xfrm>
            <a:off x="635893" y="607075"/>
            <a:ext cx="7603645" cy="1185705"/>
          </a:xfrm>
        </p:spPr>
        <p:txBody>
          <a:bodyPr/>
          <a:lstStyle/>
          <a:p>
            <a:r>
              <a:rPr lang="en-US"/>
              <a:t>Click to edit Master title style</a:t>
            </a:r>
          </a:p>
        </p:txBody>
      </p:sp>
      <p:sp>
        <p:nvSpPr>
          <p:cNvPr id="13" name="Text Placeholder 12">
            <a:extLst>
              <a:ext uri="{FF2B5EF4-FFF2-40B4-BE49-F238E27FC236}">
                <a16:creationId xmlns:a16="http://schemas.microsoft.com/office/drawing/2014/main" id="{D0ECE118-7FEA-45C5-901F-5083C50EE7AB}"/>
              </a:ext>
            </a:extLst>
          </p:cNvPr>
          <p:cNvSpPr>
            <a:spLocks noGrp="1"/>
          </p:cNvSpPr>
          <p:nvPr>
            <p:ph type="body" sz="quarter" idx="15"/>
          </p:nvPr>
        </p:nvSpPr>
        <p:spPr>
          <a:xfrm>
            <a:off x="8392886" y="567948"/>
            <a:ext cx="3292590" cy="289580"/>
          </a:xfrm>
        </p:spPr>
        <p:txBody>
          <a:bodyPr/>
          <a:lstStyle>
            <a:lvl1pPr algn="r">
              <a:buNone/>
              <a:defRPr lang="en-US" sz="1800" kern="1200" dirty="0" smtClean="0">
                <a:solidFill>
                  <a:schemeClr val="tx2">
                    <a:lumMod val="90000"/>
                  </a:schemeClr>
                </a:solidFill>
                <a:latin typeface="+mn-lt"/>
                <a:ea typeface="+mn-ea"/>
                <a:cs typeface="+mn-cs"/>
              </a:defRPr>
            </a:lvl1pPr>
          </a:lstStyle>
          <a:p>
            <a:pPr lvl="0"/>
            <a:r>
              <a:rPr lang="en-US"/>
              <a:t>Click to edit Master text styles</a:t>
            </a:r>
          </a:p>
        </p:txBody>
      </p:sp>
      <p:sp>
        <p:nvSpPr>
          <p:cNvPr id="20" name="Text Placeholder 12">
            <a:extLst>
              <a:ext uri="{FF2B5EF4-FFF2-40B4-BE49-F238E27FC236}">
                <a16:creationId xmlns:a16="http://schemas.microsoft.com/office/drawing/2014/main" id="{B08CA6E4-8742-4E8A-B7F4-9E1CA95B2FF3}"/>
              </a:ext>
            </a:extLst>
          </p:cNvPr>
          <p:cNvSpPr>
            <a:spLocks noGrp="1"/>
          </p:cNvSpPr>
          <p:nvPr>
            <p:ph type="body" sz="quarter" idx="17"/>
          </p:nvPr>
        </p:nvSpPr>
        <p:spPr>
          <a:xfrm>
            <a:off x="8392886" y="1042422"/>
            <a:ext cx="3292590" cy="289580"/>
          </a:xfrm>
        </p:spPr>
        <p:txBody>
          <a:bodyPr/>
          <a:lstStyle>
            <a:lvl1pPr algn="r">
              <a:buNone/>
              <a:defRPr lang="en-US" sz="1800" kern="1200" dirty="0" smtClean="0">
                <a:solidFill>
                  <a:schemeClr val="tx2">
                    <a:lumMod val="90000"/>
                  </a:schemeClr>
                </a:solidFill>
                <a:latin typeface="+mn-lt"/>
                <a:ea typeface="+mn-ea"/>
                <a:cs typeface="+mn-cs"/>
              </a:defRPr>
            </a:lvl1pPr>
          </a:lstStyle>
          <a:p>
            <a:pPr lvl="0"/>
            <a:r>
              <a:rPr lang="en-US"/>
              <a:t>Click to edit Master text styles</a:t>
            </a:r>
          </a:p>
        </p:txBody>
      </p:sp>
      <p:sp>
        <p:nvSpPr>
          <p:cNvPr id="18" name="Text Placeholder 12">
            <a:extLst>
              <a:ext uri="{FF2B5EF4-FFF2-40B4-BE49-F238E27FC236}">
                <a16:creationId xmlns:a16="http://schemas.microsoft.com/office/drawing/2014/main" id="{9D001911-A74E-435A-8FE7-676355D672B8}"/>
              </a:ext>
            </a:extLst>
          </p:cNvPr>
          <p:cNvSpPr>
            <a:spLocks noGrp="1"/>
          </p:cNvSpPr>
          <p:nvPr>
            <p:ph type="body" sz="quarter" idx="16"/>
          </p:nvPr>
        </p:nvSpPr>
        <p:spPr>
          <a:xfrm>
            <a:off x="8392886" y="1503200"/>
            <a:ext cx="3292590" cy="289580"/>
          </a:xfrm>
        </p:spPr>
        <p:txBody>
          <a:bodyPr/>
          <a:lstStyle>
            <a:lvl1pPr algn="r">
              <a:buNone/>
              <a:defRPr lang="en-US" sz="1800" kern="1200" dirty="0" smtClean="0">
                <a:solidFill>
                  <a:schemeClr val="tx2">
                    <a:lumMod val="90000"/>
                  </a:schemeClr>
                </a:solidFill>
                <a:latin typeface="+mn-lt"/>
                <a:ea typeface="+mn-ea"/>
                <a:cs typeface="+mn-cs"/>
              </a:defRPr>
            </a:lvl1pPr>
          </a:lstStyle>
          <a:p>
            <a:pPr lvl="0"/>
            <a:r>
              <a:rPr lang="en-US"/>
              <a:t>Click to edit Master text styles</a:t>
            </a:r>
          </a:p>
        </p:txBody>
      </p:sp>
      <p:sp>
        <p:nvSpPr>
          <p:cNvPr id="21" name="Picture Placeholder 15">
            <a:extLst>
              <a:ext uri="{FF2B5EF4-FFF2-40B4-BE49-F238E27FC236}">
                <a16:creationId xmlns:a16="http://schemas.microsoft.com/office/drawing/2014/main" id="{F4F8532A-3059-47CD-8B54-A542DED3B8BC}"/>
              </a:ext>
            </a:extLst>
          </p:cNvPr>
          <p:cNvSpPr>
            <a:spLocks noGrp="1"/>
          </p:cNvSpPr>
          <p:nvPr>
            <p:ph type="pic" sz="quarter" idx="10"/>
          </p:nvPr>
        </p:nvSpPr>
        <p:spPr>
          <a:xfrm>
            <a:off x="625954" y="2362201"/>
            <a:ext cx="2533236" cy="3916941"/>
          </a:xfrm>
          <a:custGeom>
            <a:avLst/>
            <a:gdLst>
              <a:gd name="connsiteX0" fmla="*/ 1330423 w 2533236"/>
              <a:gd name="connsiteY0" fmla="*/ 0 h 3916941"/>
              <a:gd name="connsiteX1" fmla="*/ 2215073 w 2533236"/>
              <a:gd name="connsiteY1" fmla="*/ 291460 h 3916941"/>
              <a:gd name="connsiteX2" fmla="*/ 2533236 w 2533236"/>
              <a:gd name="connsiteY2" fmla="*/ 1229820 h 3916941"/>
              <a:gd name="connsiteX3" fmla="*/ 2486676 w 2533236"/>
              <a:gd name="connsiteY3" fmla="*/ 2879058 h 3916941"/>
              <a:gd name="connsiteX4" fmla="*/ 2114192 w 2533236"/>
              <a:gd name="connsiteY4" fmla="*/ 3604155 h 3916941"/>
              <a:gd name="connsiteX5" fmla="*/ 1268343 w 2533236"/>
              <a:gd name="connsiteY5" fmla="*/ 3916941 h 3916941"/>
              <a:gd name="connsiteX6" fmla="*/ 298332 w 2533236"/>
              <a:gd name="connsiteY6" fmla="*/ 3639699 h 3916941"/>
              <a:gd name="connsiteX7" fmla="*/ 3449 w 2533236"/>
              <a:gd name="connsiteY7" fmla="*/ 2879058 h 3916941"/>
              <a:gd name="connsiteX8" fmla="*/ 3449 w 2533236"/>
              <a:gd name="connsiteY8" fmla="*/ 1222712 h 3916941"/>
              <a:gd name="connsiteX9" fmla="*/ 251772 w 2533236"/>
              <a:gd name="connsiteY9" fmla="*/ 312787 h 3916941"/>
              <a:gd name="connsiteX10" fmla="*/ 1330423 w 2533236"/>
              <a:gd name="connsiteY10" fmla="*/ 0 h 391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6" h="3916941">
                <a:moveTo>
                  <a:pt x="1330423" y="0"/>
                </a:moveTo>
                <a:cubicBezTo>
                  <a:pt x="1563226" y="0"/>
                  <a:pt x="1982270" y="78197"/>
                  <a:pt x="2215073" y="291460"/>
                </a:cubicBezTo>
                <a:cubicBezTo>
                  <a:pt x="2455635" y="511833"/>
                  <a:pt x="2533236" y="867272"/>
                  <a:pt x="2533236" y="1229820"/>
                </a:cubicBezTo>
                <a:cubicBezTo>
                  <a:pt x="2533236" y="1379105"/>
                  <a:pt x="2502196" y="2758209"/>
                  <a:pt x="2486676" y="2879058"/>
                </a:cubicBezTo>
                <a:cubicBezTo>
                  <a:pt x="2471156" y="2999908"/>
                  <a:pt x="2354754" y="3454870"/>
                  <a:pt x="2114192" y="3604155"/>
                </a:cubicBezTo>
                <a:cubicBezTo>
                  <a:pt x="1958990" y="3746330"/>
                  <a:pt x="1586506" y="3916941"/>
                  <a:pt x="1268343" y="3916941"/>
                </a:cubicBezTo>
                <a:cubicBezTo>
                  <a:pt x="794978" y="3916941"/>
                  <a:pt x="399213" y="3710786"/>
                  <a:pt x="298332" y="3639699"/>
                </a:cubicBezTo>
                <a:cubicBezTo>
                  <a:pt x="197451" y="3568611"/>
                  <a:pt x="3449" y="3241607"/>
                  <a:pt x="3449" y="2879058"/>
                </a:cubicBezTo>
                <a:cubicBezTo>
                  <a:pt x="3449" y="2665795"/>
                  <a:pt x="-4311" y="1478628"/>
                  <a:pt x="3449" y="1222712"/>
                </a:cubicBezTo>
                <a:cubicBezTo>
                  <a:pt x="11209" y="973904"/>
                  <a:pt x="96570" y="462071"/>
                  <a:pt x="251772" y="312787"/>
                </a:cubicBezTo>
                <a:cubicBezTo>
                  <a:pt x="492334" y="99523"/>
                  <a:pt x="771697" y="0"/>
                  <a:pt x="1330423" y="0"/>
                </a:cubicBezTo>
                <a:close/>
              </a:path>
            </a:pathLst>
          </a:custGeom>
        </p:spPr>
        <p:txBody>
          <a:bodyPr wrap="square">
            <a:noAutofit/>
          </a:bodyPr>
          <a:lstStyle/>
          <a:p>
            <a:r>
              <a:rPr lang="en-US"/>
              <a:t>Click icon to add picture</a:t>
            </a:r>
            <a:endParaRPr lang="en-US" dirty="0"/>
          </a:p>
        </p:txBody>
      </p:sp>
      <p:sp>
        <p:nvSpPr>
          <p:cNvPr id="23" name="Picture Placeholder 18">
            <a:extLst>
              <a:ext uri="{FF2B5EF4-FFF2-40B4-BE49-F238E27FC236}">
                <a16:creationId xmlns:a16="http://schemas.microsoft.com/office/drawing/2014/main" id="{43D2034E-6271-4A1B-AB17-EC7F8E456F20}"/>
              </a:ext>
            </a:extLst>
          </p:cNvPr>
          <p:cNvSpPr>
            <a:spLocks noGrp="1"/>
          </p:cNvSpPr>
          <p:nvPr>
            <p:ph type="pic" sz="quarter" idx="11"/>
          </p:nvPr>
        </p:nvSpPr>
        <p:spPr>
          <a:xfrm>
            <a:off x="3438525" y="2394037"/>
            <a:ext cx="2532063" cy="3852539"/>
          </a:xfrm>
          <a:custGeom>
            <a:avLst/>
            <a:gdLst>
              <a:gd name="connsiteX0" fmla="*/ 1198846 w 2532063"/>
              <a:gd name="connsiteY0" fmla="*/ 2601 h 3852539"/>
              <a:gd name="connsiteX1" fmla="*/ 2473418 w 2532063"/>
              <a:gd name="connsiteY1" fmla="*/ 1030589 h 3852539"/>
              <a:gd name="connsiteX2" fmla="*/ 2520721 w 2532063"/>
              <a:gd name="connsiteY2" fmla="*/ 1799136 h 3852539"/>
              <a:gd name="connsiteX3" fmla="*/ 2532063 w 2532063"/>
              <a:gd name="connsiteY3" fmla="*/ 2080075 h 3852539"/>
              <a:gd name="connsiteX4" fmla="*/ 2532063 w 2532063"/>
              <a:gd name="connsiteY4" fmla="*/ 2529715 h 3852539"/>
              <a:gd name="connsiteX5" fmla="*/ 2521737 w 2532063"/>
              <a:gd name="connsiteY5" fmla="*/ 2685478 h 3852539"/>
              <a:gd name="connsiteX6" fmla="*/ 2161533 w 2532063"/>
              <a:gd name="connsiteY6" fmla="*/ 3582343 h 3852539"/>
              <a:gd name="connsiteX7" fmla="*/ 69534 w 2532063"/>
              <a:gd name="connsiteY7" fmla="*/ 3063463 h 3852539"/>
              <a:gd name="connsiteX8" fmla="*/ 15338 w 2532063"/>
              <a:gd name="connsiteY8" fmla="*/ 2409531 h 3852539"/>
              <a:gd name="connsiteX9" fmla="*/ 377 w 2532063"/>
              <a:gd name="connsiteY9" fmla="*/ 1427829 h 3852539"/>
              <a:gd name="connsiteX10" fmla="*/ 0 w 2532063"/>
              <a:gd name="connsiteY10" fmla="*/ 1340577 h 3852539"/>
              <a:gd name="connsiteX11" fmla="*/ 0 w 2532063"/>
              <a:gd name="connsiteY11" fmla="*/ 1263233 h 3852539"/>
              <a:gd name="connsiteX12" fmla="*/ 4541 w 2532063"/>
              <a:gd name="connsiteY12" fmla="*/ 1124281 h 3852539"/>
              <a:gd name="connsiteX13" fmla="*/ 1198846 w 2532063"/>
              <a:gd name="connsiteY13" fmla="*/ 2601 h 385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2063" h="3852539">
                <a:moveTo>
                  <a:pt x="1198846" y="2601"/>
                </a:moveTo>
                <a:cubicBezTo>
                  <a:pt x="1810500" y="-33827"/>
                  <a:pt x="2434725" y="312686"/>
                  <a:pt x="2473418" y="1030589"/>
                </a:cubicBezTo>
                <a:cubicBezTo>
                  <a:pt x="2487032" y="1288252"/>
                  <a:pt x="2506818" y="1547692"/>
                  <a:pt x="2520721" y="1799136"/>
                </a:cubicBezTo>
                <a:lnTo>
                  <a:pt x="2532063" y="2080075"/>
                </a:lnTo>
                <a:lnTo>
                  <a:pt x="2532063" y="2529715"/>
                </a:lnTo>
                <a:lnTo>
                  <a:pt x="2521737" y="2685478"/>
                </a:lnTo>
                <a:cubicBezTo>
                  <a:pt x="2487368" y="3063796"/>
                  <a:pt x="2388835" y="3380211"/>
                  <a:pt x="2161533" y="3582343"/>
                </a:cubicBezTo>
                <a:cubicBezTo>
                  <a:pt x="1649802" y="4037252"/>
                  <a:pt x="123729" y="3951956"/>
                  <a:pt x="69534" y="3063463"/>
                </a:cubicBezTo>
                <a:cubicBezTo>
                  <a:pt x="15338" y="2736497"/>
                  <a:pt x="15338" y="2686741"/>
                  <a:pt x="15338" y="2409531"/>
                </a:cubicBezTo>
                <a:cubicBezTo>
                  <a:pt x="15338" y="1986608"/>
                  <a:pt x="3369" y="1770482"/>
                  <a:pt x="377" y="1427829"/>
                </a:cubicBezTo>
                <a:lnTo>
                  <a:pt x="0" y="1340577"/>
                </a:lnTo>
                <a:lnTo>
                  <a:pt x="0" y="1263233"/>
                </a:lnTo>
                <a:lnTo>
                  <a:pt x="4541" y="1124281"/>
                </a:lnTo>
                <a:cubicBezTo>
                  <a:pt x="63045" y="407474"/>
                  <a:pt x="625421" y="36753"/>
                  <a:pt x="1198846" y="2601"/>
                </a:cubicBezTo>
                <a:close/>
              </a:path>
            </a:pathLst>
          </a:custGeom>
        </p:spPr>
        <p:txBody>
          <a:bodyPr wrap="square">
            <a:noAutofit/>
          </a:bodyPr>
          <a:lstStyle/>
          <a:p>
            <a:r>
              <a:rPr lang="en-US"/>
              <a:t>Click icon to add picture</a:t>
            </a:r>
            <a:endParaRPr lang="en-US" dirty="0"/>
          </a:p>
        </p:txBody>
      </p:sp>
      <p:sp>
        <p:nvSpPr>
          <p:cNvPr id="24" name="Picture Placeholder 21">
            <a:extLst>
              <a:ext uri="{FF2B5EF4-FFF2-40B4-BE49-F238E27FC236}">
                <a16:creationId xmlns:a16="http://schemas.microsoft.com/office/drawing/2014/main" id="{600A4B14-34BC-40B7-AE23-36D26E3DDA08}"/>
              </a:ext>
            </a:extLst>
          </p:cNvPr>
          <p:cNvSpPr>
            <a:spLocks noGrp="1"/>
          </p:cNvSpPr>
          <p:nvPr>
            <p:ph type="pic" sz="quarter" idx="12"/>
          </p:nvPr>
        </p:nvSpPr>
        <p:spPr>
          <a:xfrm>
            <a:off x="6254180" y="2394767"/>
            <a:ext cx="2537595" cy="3852534"/>
          </a:xfrm>
          <a:custGeom>
            <a:avLst/>
            <a:gdLst>
              <a:gd name="connsiteX0" fmla="*/ 1248117 w 2537595"/>
              <a:gd name="connsiteY0" fmla="*/ 192 h 3852534"/>
              <a:gd name="connsiteX1" fmla="*/ 2467601 w 2537595"/>
              <a:gd name="connsiteY1" fmla="*/ 789077 h 3852534"/>
              <a:gd name="connsiteX2" fmla="*/ 2521797 w 2537595"/>
              <a:gd name="connsiteY2" fmla="*/ 1443007 h 3852534"/>
              <a:gd name="connsiteX3" fmla="*/ 2537430 w 2537595"/>
              <a:gd name="connsiteY3" fmla="*/ 2580278 h 3852534"/>
              <a:gd name="connsiteX4" fmla="*/ 63720 w 2537595"/>
              <a:gd name="connsiteY4" fmla="*/ 2821948 h 3852534"/>
              <a:gd name="connsiteX5" fmla="*/ 375605 w 2537595"/>
              <a:gd name="connsiteY5" fmla="*/ 270197 h 3852534"/>
              <a:gd name="connsiteX6" fmla="*/ 1248117 w 2537595"/>
              <a:gd name="connsiteY6" fmla="*/ 192 h 3852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7595" h="3852534">
                <a:moveTo>
                  <a:pt x="1248117" y="192"/>
                </a:moveTo>
                <a:cubicBezTo>
                  <a:pt x="1824906" y="-7790"/>
                  <a:pt x="2433729" y="233769"/>
                  <a:pt x="2467601" y="789077"/>
                </a:cubicBezTo>
                <a:cubicBezTo>
                  <a:pt x="2521797" y="1116042"/>
                  <a:pt x="2521797" y="1165798"/>
                  <a:pt x="2521797" y="1443007"/>
                </a:cubicBezTo>
                <a:cubicBezTo>
                  <a:pt x="2521797" y="1926347"/>
                  <a:pt x="2537430" y="2139586"/>
                  <a:pt x="2537430" y="2580278"/>
                </a:cubicBezTo>
                <a:cubicBezTo>
                  <a:pt x="2560619" y="4207997"/>
                  <a:pt x="141105" y="4257753"/>
                  <a:pt x="63720" y="2821948"/>
                </a:cubicBezTo>
                <a:cubicBezTo>
                  <a:pt x="9264" y="1791297"/>
                  <a:pt x="-143942" y="732213"/>
                  <a:pt x="375605" y="270197"/>
                </a:cubicBezTo>
                <a:cubicBezTo>
                  <a:pt x="567504" y="99606"/>
                  <a:pt x="902044" y="4982"/>
                  <a:pt x="1248117" y="192"/>
                </a:cubicBezTo>
                <a:close/>
              </a:path>
            </a:pathLst>
          </a:custGeom>
        </p:spPr>
        <p:txBody>
          <a:bodyPr wrap="square">
            <a:noAutofit/>
          </a:bodyPr>
          <a:lstStyle/>
          <a:p>
            <a:r>
              <a:rPr lang="en-US"/>
              <a:t>Click icon to add picture</a:t>
            </a:r>
            <a:endParaRPr lang="en-US" dirty="0"/>
          </a:p>
        </p:txBody>
      </p:sp>
      <p:sp>
        <p:nvSpPr>
          <p:cNvPr id="26" name="Picture Placeholder 24">
            <a:extLst>
              <a:ext uri="{FF2B5EF4-FFF2-40B4-BE49-F238E27FC236}">
                <a16:creationId xmlns:a16="http://schemas.microsoft.com/office/drawing/2014/main" id="{CC868421-4755-4591-B5D2-7F4ED1E8FDD4}"/>
              </a:ext>
            </a:extLst>
          </p:cNvPr>
          <p:cNvSpPr>
            <a:spLocks noGrp="1"/>
          </p:cNvSpPr>
          <p:nvPr>
            <p:ph type="pic" sz="quarter" idx="13"/>
          </p:nvPr>
        </p:nvSpPr>
        <p:spPr>
          <a:xfrm>
            <a:off x="9070649" y="2362200"/>
            <a:ext cx="2533234" cy="3916940"/>
          </a:xfrm>
          <a:custGeom>
            <a:avLst/>
            <a:gdLst>
              <a:gd name="connsiteX0" fmla="*/ 1264893 w 2533234"/>
              <a:gd name="connsiteY0" fmla="*/ 0 h 3916940"/>
              <a:gd name="connsiteX1" fmla="*/ 2234903 w 2533234"/>
              <a:gd name="connsiteY1" fmla="*/ 277243 h 3916940"/>
              <a:gd name="connsiteX2" fmla="*/ 2529786 w 2533234"/>
              <a:gd name="connsiteY2" fmla="*/ 1037883 h 3916940"/>
              <a:gd name="connsiteX3" fmla="*/ 2529786 w 2533234"/>
              <a:gd name="connsiteY3" fmla="*/ 2694229 h 3916940"/>
              <a:gd name="connsiteX4" fmla="*/ 2281463 w 2533234"/>
              <a:gd name="connsiteY4" fmla="*/ 3604154 h 3916940"/>
              <a:gd name="connsiteX5" fmla="*/ 1202812 w 2533234"/>
              <a:gd name="connsiteY5" fmla="*/ 3916940 h 3916940"/>
              <a:gd name="connsiteX6" fmla="*/ 318163 w 2533234"/>
              <a:gd name="connsiteY6" fmla="*/ 3625480 h 3916940"/>
              <a:gd name="connsiteX7" fmla="*/ 0 w 2533234"/>
              <a:gd name="connsiteY7" fmla="*/ 2687120 h 3916940"/>
              <a:gd name="connsiteX8" fmla="*/ 46561 w 2533234"/>
              <a:gd name="connsiteY8" fmla="*/ 1037883 h 3916940"/>
              <a:gd name="connsiteX9" fmla="*/ 419044 w 2533234"/>
              <a:gd name="connsiteY9" fmla="*/ 312787 h 3916940"/>
              <a:gd name="connsiteX10" fmla="*/ 1264893 w 2533234"/>
              <a:gd name="connsiteY10" fmla="*/ 0 h 3916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4" h="3916940">
                <a:moveTo>
                  <a:pt x="1264893" y="0"/>
                </a:moveTo>
                <a:cubicBezTo>
                  <a:pt x="1738258" y="0"/>
                  <a:pt x="2134022" y="206155"/>
                  <a:pt x="2234903" y="277243"/>
                </a:cubicBezTo>
                <a:cubicBezTo>
                  <a:pt x="2335784" y="348331"/>
                  <a:pt x="2529786" y="675335"/>
                  <a:pt x="2529786" y="1037883"/>
                </a:cubicBezTo>
                <a:cubicBezTo>
                  <a:pt x="2529786" y="1251146"/>
                  <a:pt x="2537546" y="2438313"/>
                  <a:pt x="2529786" y="2694229"/>
                </a:cubicBezTo>
                <a:cubicBezTo>
                  <a:pt x="2522026" y="2943037"/>
                  <a:pt x="2436665" y="3454869"/>
                  <a:pt x="2281463" y="3604154"/>
                </a:cubicBezTo>
                <a:cubicBezTo>
                  <a:pt x="2040901" y="3817417"/>
                  <a:pt x="1761538" y="3916940"/>
                  <a:pt x="1202812" y="3916940"/>
                </a:cubicBezTo>
                <a:cubicBezTo>
                  <a:pt x="970010" y="3916940"/>
                  <a:pt x="550966" y="3838744"/>
                  <a:pt x="318163" y="3625480"/>
                </a:cubicBezTo>
                <a:cubicBezTo>
                  <a:pt x="77601" y="3405108"/>
                  <a:pt x="0" y="3049668"/>
                  <a:pt x="0" y="2687120"/>
                </a:cubicBezTo>
                <a:cubicBezTo>
                  <a:pt x="0" y="2537836"/>
                  <a:pt x="31040" y="1158732"/>
                  <a:pt x="46561" y="1037883"/>
                </a:cubicBezTo>
                <a:cubicBezTo>
                  <a:pt x="62081" y="917033"/>
                  <a:pt x="178482" y="462071"/>
                  <a:pt x="419044" y="312787"/>
                </a:cubicBezTo>
                <a:cubicBezTo>
                  <a:pt x="574246" y="170611"/>
                  <a:pt x="946730" y="0"/>
                  <a:pt x="1264893" y="0"/>
                </a:cubicBezTo>
                <a:close/>
              </a:path>
            </a:pathLst>
          </a:custGeom>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2574134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25D3F068-AC03-4FD0-8144-B8954B670878}"/>
              </a:ext>
            </a:extLst>
          </p:cNvPr>
          <p:cNvSpPr>
            <a:spLocks noGrp="1"/>
          </p:cNvSpPr>
          <p:nvPr>
            <p:ph type="dt" sz="half" idx="10"/>
          </p:nvPr>
        </p:nvSpPr>
        <p:spPr/>
        <p:txBody>
          <a:bodyPr/>
          <a:lstStyle/>
          <a:p>
            <a:r>
              <a:rPr lang="en-US" dirty="0"/>
              <a:t>Sunday, January 31, 20XX</a:t>
            </a:r>
          </a:p>
        </p:txBody>
      </p:sp>
      <p:sp>
        <p:nvSpPr>
          <p:cNvPr id="9" name="Footer Placeholder 8">
            <a:extLst>
              <a:ext uri="{FF2B5EF4-FFF2-40B4-BE49-F238E27FC236}">
                <a16:creationId xmlns:a16="http://schemas.microsoft.com/office/drawing/2014/main" id="{87B6C63E-66B4-4FDA-AF8E-90866615CDCA}"/>
              </a:ext>
            </a:extLst>
          </p:cNvPr>
          <p:cNvSpPr>
            <a:spLocks noGrp="1"/>
          </p:cNvSpPr>
          <p:nvPr>
            <p:ph type="ftr" sz="quarter" idx="11"/>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F3449E5A-98CB-4721-94D7-6D73798F92C1}"/>
              </a:ext>
            </a:extLst>
          </p:cNvPr>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528940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96360A5-9714-4EE0-A320-10F82AB343B6}"/>
              </a:ext>
            </a:extLst>
          </p:cNvPr>
          <p:cNvSpPr>
            <a:spLocks noGrp="1"/>
          </p:cNvSpPr>
          <p:nvPr>
            <p:ph type="pic" sz="quarter" idx="10"/>
          </p:nvPr>
        </p:nvSpPr>
        <p:spPr>
          <a:xfrm>
            <a:off x="2" y="0"/>
            <a:ext cx="3041003" cy="6858000"/>
          </a:xfrm>
          <a:custGeom>
            <a:avLst/>
            <a:gdLst>
              <a:gd name="connsiteX0" fmla="*/ 0 w 3041003"/>
              <a:gd name="connsiteY0" fmla="*/ 0 h 6858000"/>
              <a:gd name="connsiteX1" fmla="*/ 3004565 w 3041003"/>
              <a:gd name="connsiteY1" fmla="*/ 0 h 6858000"/>
              <a:gd name="connsiteX2" fmla="*/ 3004599 w 3041003"/>
              <a:gd name="connsiteY2" fmla="*/ 3068 h 6858000"/>
              <a:gd name="connsiteX3" fmla="*/ 3023912 w 3041003"/>
              <a:gd name="connsiteY3" fmla="*/ 3857732 h 6858000"/>
              <a:gd name="connsiteX4" fmla="*/ 3016282 w 3041003"/>
              <a:gd name="connsiteY4" fmla="*/ 6617070 h 6858000"/>
              <a:gd name="connsiteX5" fmla="*/ 3011292 w 3041003"/>
              <a:gd name="connsiteY5" fmla="*/ 6858000 h 6858000"/>
              <a:gd name="connsiteX6" fmla="*/ 0 w 304100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1003" h="6858000">
                <a:moveTo>
                  <a:pt x="0" y="0"/>
                </a:moveTo>
                <a:lnTo>
                  <a:pt x="3004565" y="0"/>
                </a:lnTo>
                <a:lnTo>
                  <a:pt x="3004599" y="3068"/>
                </a:lnTo>
                <a:cubicBezTo>
                  <a:pt x="3015328" y="1163957"/>
                  <a:pt x="2989577" y="3242012"/>
                  <a:pt x="3023912" y="3857732"/>
                </a:cubicBezTo>
                <a:cubicBezTo>
                  <a:pt x="3054432" y="4268212"/>
                  <a:pt x="3039172" y="5465446"/>
                  <a:pt x="3016282" y="6617070"/>
                </a:cubicBezTo>
                <a:lnTo>
                  <a:pt x="3011292" y="6858000"/>
                </a:lnTo>
                <a:lnTo>
                  <a:pt x="0" y="6858000"/>
                </a:lnTo>
                <a:close/>
              </a:path>
            </a:pathLst>
          </a:custGeom>
        </p:spPr>
        <p:txBody>
          <a:bodyPr wrap="square">
            <a:noAutofit/>
          </a:bodyPr>
          <a:lstStyle/>
          <a:p>
            <a:r>
              <a:rPr lang="en-US"/>
              <a:t>Click icon to add picture</a:t>
            </a:r>
            <a:endParaRPr lang="en-US" dirty="0"/>
          </a:p>
        </p:txBody>
      </p:sp>
      <p:sp>
        <p:nvSpPr>
          <p:cNvPr id="17" name="Picture Placeholder 16">
            <a:extLst>
              <a:ext uri="{FF2B5EF4-FFF2-40B4-BE49-F238E27FC236}">
                <a16:creationId xmlns:a16="http://schemas.microsoft.com/office/drawing/2014/main" id="{CE2E8E06-C7CD-4226-8715-6BF6CBD89D63}"/>
              </a:ext>
            </a:extLst>
          </p:cNvPr>
          <p:cNvSpPr>
            <a:spLocks noGrp="1"/>
          </p:cNvSpPr>
          <p:nvPr>
            <p:ph type="pic" sz="quarter" idx="11"/>
          </p:nvPr>
        </p:nvSpPr>
        <p:spPr>
          <a:xfrm>
            <a:off x="9136132" y="0"/>
            <a:ext cx="3055868" cy="3427200"/>
          </a:xfrm>
          <a:custGeom>
            <a:avLst/>
            <a:gdLst>
              <a:gd name="connsiteX0" fmla="*/ 35989 w 3055868"/>
              <a:gd name="connsiteY0" fmla="*/ 0 h 3427200"/>
              <a:gd name="connsiteX1" fmla="*/ 3055868 w 3055868"/>
              <a:gd name="connsiteY1" fmla="*/ 0 h 3427200"/>
              <a:gd name="connsiteX2" fmla="*/ 3055868 w 3055868"/>
              <a:gd name="connsiteY2" fmla="*/ 3427200 h 3427200"/>
              <a:gd name="connsiteX3" fmla="*/ 0 w 3055868"/>
              <a:gd name="connsiteY3" fmla="*/ 3427200 h 3427200"/>
              <a:gd name="connsiteX4" fmla="*/ 1407 w 3055868"/>
              <a:gd name="connsiteY4" fmla="*/ 3146458 h 3427200"/>
              <a:gd name="connsiteX5" fmla="*/ 31957 w 3055868"/>
              <a:gd name="connsiteY5" fmla="*/ 330644 h 342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5868" h="3427200">
                <a:moveTo>
                  <a:pt x="35989" y="0"/>
                </a:moveTo>
                <a:lnTo>
                  <a:pt x="3055868" y="0"/>
                </a:lnTo>
                <a:lnTo>
                  <a:pt x="3055868" y="3427200"/>
                </a:lnTo>
                <a:lnTo>
                  <a:pt x="0" y="3427200"/>
                </a:lnTo>
                <a:lnTo>
                  <a:pt x="1407" y="3146458"/>
                </a:lnTo>
                <a:cubicBezTo>
                  <a:pt x="8113" y="2169252"/>
                  <a:pt x="31957" y="1119298"/>
                  <a:pt x="31957" y="330644"/>
                </a:cubicBezTo>
                <a:close/>
              </a:path>
            </a:pathLst>
          </a:custGeom>
        </p:spPr>
        <p:txBody>
          <a:bodyPr wrap="square">
            <a:noAutofit/>
          </a:bodyPr>
          <a:lstStyle/>
          <a:p>
            <a:r>
              <a:rPr lang="en-US"/>
              <a:t>Click icon to add picture</a:t>
            </a:r>
            <a:endParaRPr lang="en-US" dirty="0"/>
          </a:p>
        </p:txBody>
      </p:sp>
      <p:sp>
        <p:nvSpPr>
          <p:cNvPr id="20" name="Picture Placeholder 19">
            <a:extLst>
              <a:ext uri="{FF2B5EF4-FFF2-40B4-BE49-F238E27FC236}">
                <a16:creationId xmlns:a16="http://schemas.microsoft.com/office/drawing/2014/main" id="{B51DF243-889E-4FCC-A523-9210891E8094}"/>
              </a:ext>
            </a:extLst>
          </p:cNvPr>
          <p:cNvSpPr>
            <a:spLocks noGrp="1"/>
          </p:cNvSpPr>
          <p:nvPr>
            <p:ph type="pic" sz="quarter" idx="12"/>
          </p:nvPr>
        </p:nvSpPr>
        <p:spPr>
          <a:xfrm>
            <a:off x="9135805" y="3427200"/>
            <a:ext cx="3056197" cy="3430800"/>
          </a:xfrm>
          <a:custGeom>
            <a:avLst/>
            <a:gdLst>
              <a:gd name="connsiteX0" fmla="*/ 329 w 3056197"/>
              <a:gd name="connsiteY0" fmla="*/ 0 h 3430800"/>
              <a:gd name="connsiteX1" fmla="*/ 3056197 w 3056197"/>
              <a:gd name="connsiteY1" fmla="*/ 0 h 3430800"/>
              <a:gd name="connsiteX2" fmla="*/ 3056197 w 3056197"/>
              <a:gd name="connsiteY2" fmla="*/ 3430800 h 3430800"/>
              <a:gd name="connsiteX3" fmla="*/ 61648 w 3056197"/>
              <a:gd name="connsiteY3" fmla="*/ 3430800 h 3430800"/>
              <a:gd name="connsiteX4" fmla="*/ 60421 w 3056197"/>
              <a:gd name="connsiteY4" fmla="*/ 3239041 h 3430800"/>
              <a:gd name="connsiteX5" fmla="*/ 17026 w 3056197"/>
              <a:gd name="connsiteY5" fmla="*/ 1327506 h 3430800"/>
              <a:gd name="connsiteX6" fmla="*/ 279 w 3056197"/>
              <a:gd name="connsiteY6" fmla="*/ 9904 h 343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6197" h="3430800">
                <a:moveTo>
                  <a:pt x="329" y="0"/>
                </a:moveTo>
                <a:lnTo>
                  <a:pt x="3056197" y="0"/>
                </a:lnTo>
                <a:lnTo>
                  <a:pt x="3056197" y="3430800"/>
                </a:lnTo>
                <a:lnTo>
                  <a:pt x="61648" y="3430800"/>
                </a:lnTo>
                <a:lnTo>
                  <a:pt x="60421" y="3239041"/>
                </a:lnTo>
                <a:cubicBezTo>
                  <a:pt x="56129" y="2709076"/>
                  <a:pt x="43731" y="2080053"/>
                  <a:pt x="17026" y="1327506"/>
                </a:cubicBezTo>
                <a:cubicBezTo>
                  <a:pt x="2720" y="942681"/>
                  <a:pt x="-1155" y="489561"/>
                  <a:pt x="279" y="9904"/>
                </a:cubicBezTo>
                <a:close/>
              </a:path>
            </a:pathLst>
          </a:custGeom>
        </p:spPr>
        <p:txBody>
          <a:bodyPr wrap="square">
            <a:noAutofit/>
          </a:bodyPr>
          <a:lstStyle/>
          <a:p>
            <a:r>
              <a:rPr lang="en-US"/>
              <a:t>Click icon to add picture</a:t>
            </a:r>
            <a:endParaRPr lang="en-US" dirty="0"/>
          </a:p>
        </p:txBody>
      </p:sp>
      <p:sp>
        <p:nvSpPr>
          <p:cNvPr id="2" name="Date Placeholder 1">
            <a:extLst>
              <a:ext uri="{FF2B5EF4-FFF2-40B4-BE49-F238E27FC236}">
                <a16:creationId xmlns:a16="http://schemas.microsoft.com/office/drawing/2014/main" id="{2C69363A-2FE6-41E4-87FC-2DF83F09C027}"/>
              </a:ext>
            </a:extLst>
          </p:cNvPr>
          <p:cNvSpPr>
            <a:spLocks noGrp="1"/>
          </p:cNvSpPr>
          <p:nvPr>
            <p:ph type="dt" sz="half" idx="13"/>
          </p:nvPr>
        </p:nvSpPr>
        <p:spPr/>
        <p:txBody>
          <a:bodyPr/>
          <a:lstStyle/>
          <a:p>
            <a:r>
              <a:rPr lang="en-US" dirty="0"/>
              <a:t>Sunday, January 31, 20XX</a:t>
            </a:r>
          </a:p>
        </p:txBody>
      </p:sp>
      <p:sp>
        <p:nvSpPr>
          <p:cNvPr id="3" name="Footer Placeholder 2">
            <a:extLst>
              <a:ext uri="{FF2B5EF4-FFF2-40B4-BE49-F238E27FC236}">
                <a16:creationId xmlns:a16="http://schemas.microsoft.com/office/drawing/2014/main" id="{36EC0CFB-E38B-4B8A-9606-C158F91CCDE0}"/>
              </a:ext>
            </a:extLst>
          </p:cNvPr>
          <p:cNvSpPr>
            <a:spLocks noGrp="1"/>
          </p:cNvSpPr>
          <p:nvPr>
            <p:ph type="ftr" sz="quarter" idx="14"/>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C665C2B-0DA5-431D-9503-3BFFB288C5F3}"/>
              </a:ext>
            </a:extLst>
          </p:cNvPr>
          <p:cNvSpPr>
            <a:spLocks noGrp="1"/>
          </p:cNvSpPr>
          <p:nvPr>
            <p:ph type="sldNum" sz="quarter" idx="15"/>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736304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10065" y="6138000"/>
            <a:ext cx="2130425" cy="720000"/>
          </a:xfrm>
          <a:prstGeom prst="rect">
            <a:avLst/>
          </a:prstGeom>
        </p:spPr>
        <p:txBody>
          <a:bodyPr vert="horz" lIns="0" tIns="180000" rIns="0" bIns="180000" rtlCol="0" anchor="ctr"/>
          <a:lstStyle>
            <a:lvl1pPr algn="l">
              <a:lnSpc>
                <a:spcPct val="120000"/>
              </a:lnSpc>
              <a:defRPr sz="1200" spc="20" baseline="0">
                <a:solidFill>
                  <a:schemeClr val="tx1">
                    <a:alpha val="58000"/>
                  </a:schemeClr>
                </a:solidFill>
                <a:latin typeface="+mn-lt"/>
              </a:defRPr>
            </a:lvl1pPr>
          </a:lstStyle>
          <a:p>
            <a:r>
              <a:rPr lang="en-US" dirty="0"/>
              <a:t>Sunday, January 31, 20XX</a:t>
            </a:r>
          </a:p>
        </p:txBody>
      </p:sp>
      <p:sp>
        <p:nvSpPr>
          <p:cNvPr id="5" name="Footer Placeholder 4"/>
          <p:cNvSpPr>
            <a:spLocks noGrp="1"/>
          </p:cNvSpPr>
          <p:nvPr>
            <p:ph type="ftr" sz="quarter" idx="3"/>
          </p:nvPr>
        </p:nvSpPr>
        <p:spPr>
          <a:xfrm>
            <a:off x="3594100" y="6138000"/>
            <a:ext cx="5003800" cy="720000"/>
          </a:xfrm>
          <a:prstGeom prst="rect">
            <a:avLst/>
          </a:prstGeom>
        </p:spPr>
        <p:txBody>
          <a:bodyPr vert="horz" lIns="0" tIns="180000" rIns="0" bIns="180000" rtlCol="0" anchor="ctr"/>
          <a:lstStyle>
            <a:lvl1pPr algn="ctr">
              <a:lnSpc>
                <a:spcPct val="120000"/>
              </a:lnSpc>
              <a:defRPr sz="1200" spc="20" baseline="0">
                <a:solidFill>
                  <a:schemeClr val="tx1">
                    <a:alpha val="58000"/>
                  </a:schemeClr>
                </a:solidFill>
                <a:latin typeface="+mn-lt"/>
              </a:defRPr>
            </a:lvl1pPr>
          </a:lstStyle>
          <a:p>
            <a:r>
              <a:rPr lang="en-US" dirty="0"/>
              <a:t>Sample Footer Text</a:t>
            </a:r>
          </a:p>
        </p:txBody>
      </p:sp>
      <p:sp>
        <p:nvSpPr>
          <p:cNvPr id="6" name="Slide Number Placeholder 5"/>
          <p:cNvSpPr>
            <a:spLocks noGrp="1"/>
          </p:cNvSpPr>
          <p:nvPr>
            <p:ph type="sldNum" sz="quarter" idx="4"/>
          </p:nvPr>
        </p:nvSpPr>
        <p:spPr>
          <a:xfrm>
            <a:off x="11003280" y="6138000"/>
            <a:ext cx="1188720" cy="720000"/>
          </a:xfrm>
          <a:prstGeom prst="rect">
            <a:avLst/>
          </a:prstGeom>
        </p:spPr>
        <p:txBody>
          <a:bodyPr vert="horz" lIns="0" tIns="180000" rIns="0" bIns="180000" rtlCol="0" anchor="ctr"/>
          <a:lstStyle>
            <a:lvl1pPr algn="l">
              <a:lnSpc>
                <a:spcPct val="120000"/>
              </a:lnSpc>
              <a:defRPr sz="1200" spc="20" baseline="0">
                <a:solidFill>
                  <a:schemeClr val="tx1">
                    <a:alpha val="58000"/>
                  </a:schemeClr>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32093231"/>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7" r:id="rId3"/>
    <p:sldLayoutId id="2147483693" r:id="rId4"/>
    <p:sldLayoutId id="2147483674" r:id="rId5"/>
    <p:sldLayoutId id="2147483691" r:id="rId6"/>
    <p:sldLayoutId id="2147483690" r:id="rId7"/>
    <p:sldLayoutId id="2147483677" r:id="rId8"/>
    <p:sldLayoutId id="2147483694" r:id="rId9"/>
    <p:sldLayoutId id="2147483689" r:id="rId10"/>
    <p:sldLayoutId id="2147483688" r:id="rId11"/>
    <p:sldLayoutId id="2147483676" r:id="rId12"/>
    <p:sldLayoutId id="2147483686" r:id="rId13"/>
  </p:sldLayoutIdLst>
  <p:hf hdr="0"/>
  <p:txStyles>
    <p:title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pos="461">
          <p15:clr>
            <a:srgbClr val="F26B43"/>
          </p15:clr>
        </p15:guide>
        <p15:guide id="24" pos="1209">
          <p15:clr>
            <a:srgbClr val="F26B43"/>
          </p15:clr>
        </p15:guide>
        <p15:guide id="25" pos="1663">
          <p15:clr>
            <a:srgbClr val="F26B43"/>
          </p15:clr>
        </p15:guide>
        <p15:guide id="26" pos="2865">
          <p15:clr>
            <a:srgbClr val="F26B43"/>
          </p15:clr>
        </p15:guide>
        <p15:guide id="27" pos="4067">
          <p15:clr>
            <a:srgbClr val="F26B43"/>
          </p15:clr>
        </p15:guide>
        <p15:guide id="28" pos="4815">
          <p15:clr>
            <a:srgbClr val="F26B43"/>
          </p15:clr>
        </p15:guide>
        <p15:guide id="29" pos="5269">
          <p15:clr>
            <a:srgbClr val="F26B43"/>
          </p15:clr>
        </p15:guide>
        <p15:guide id="30" pos="6017">
          <p15:clr>
            <a:srgbClr val="F26B43"/>
          </p15:clr>
        </p15:guide>
        <p15:guide id="31" pos="6471">
          <p15:clr>
            <a:srgbClr val="F26B43"/>
          </p15:clr>
        </p15:guide>
        <p15:guide id="32" pos="7219">
          <p15:clr>
            <a:srgbClr val="F26B43"/>
          </p15:clr>
        </p15:guide>
        <p15:guide id="33" orient="horz" pos="459">
          <p15:clr>
            <a:srgbClr val="F26B43"/>
          </p15:clr>
        </p15:guide>
        <p15:guide id="35" orient="horz" pos="1661">
          <p15:clr>
            <a:srgbClr val="F26B43"/>
          </p15:clr>
        </p15:guide>
        <p15:guide id="36" orient="horz" pos="2432">
          <p15:clr>
            <a:srgbClr val="F26B43"/>
          </p15:clr>
        </p15:guide>
        <p15:guide id="37" orient="horz" pos="2886">
          <p15:clr>
            <a:srgbClr val="F26B43"/>
          </p15:clr>
        </p15:guide>
        <p15:guide id="38" orient="horz" pos="3634">
          <p15:clr>
            <a:srgbClr val="F26B43"/>
          </p15:clr>
        </p15:guide>
        <p15:guide id="39" pos="3840">
          <p15:clr>
            <a:srgbClr val="5ACBF0"/>
          </p15:clr>
        </p15:guide>
        <p15:guide id="40" pos="2411">
          <p15:clr>
            <a:srgbClr val="F26B43"/>
          </p15:clr>
        </p15:guide>
        <p15:guide id="41" pos="3613">
          <p15:clr>
            <a:srgbClr val="F26B43"/>
          </p15:clr>
        </p15:guide>
        <p15:guide id="42" orient="horz" pos="1207">
          <p15:clr>
            <a:srgbClr val="F26B43"/>
          </p15:clr>
        </p15:guide>
        <p15:guide id="43" orient="horz" pos="2047">
          <p15:clr>
            <a:srgbClr val="5ACBF0"/>
          </p15:clr>
        </p15:guide>
        <p15:guide id="44" orient="horz" pos="386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1D0_8E0DCE71.xml"/><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microsoft.com/office/2018/10/relationships/comments" Target="../comments/modernComment_1D2_B1195D4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notesSlide" Target="../notesSlides/notesSlide4.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3.xml"/><Relationship Id="rId6" Type="http://schemas.openxmlformats.org/officeDocument/2006/relationships/image" Target="../media/image5.png"/><Relationship Id="rId11" Type="http://schemas.microsoft.com/office/2007/relationships/diagramDrawing" Target="../diagrams/drawing2.xml"/><Relationship Id="rId5" Type="http://schemas.openxmlformats.org/officeDocument/2006/relationships/image" Target="../media/image4.png"/><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image" Target="../media/image3.jpeg"/><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DC_5FEA9F41.xm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image" Target="../media/image10.png"/><Relationship Id="rId7" Type="http://schemas.openxmlformats.org/officeDocument/2006/relationships/diagramData" Target="../diagrams/data11.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3.png"/><Relationship Id="rId11" Type="http://schemas.microsoft.com/office/2007/relationships/diagramDrawing" Target="../diagrams/drawing11.xml"/><Relationship Id="rId5" Type="http://schemas.openxmlformats.org/officeDocument/2006/relationships/image" Target="../media/image12.png"/><Relationship Id="rId10" Type="http://schemas.openxmlformats.org/officeDocument/2006/relationships/diagramColors" Target="../diagrams/colors11.xml"/><Relationship Id="rId4" Type="http://schemas.openxmlformats.org/officeDocument/2006/relationships/image" Target="../media/image11.png"/><Relationship Id="rId9"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2.xml"/><Relationship Id="rId3" Type="http://schemas.microsoft.com/office/2018/10/relationships/comments" Target="../comments/modernComment_1DA_C035B901.xml"/><Relationship Id="rId7" Type="http://schemas.openxmlformats.org/officeDocument/2006/relationships/diagramQuickStyle" Target="../diagrams/quickStyle1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4.png"/><Relationship Id="rId9" Type="http://schemas.microsoft.com/office/2007/relationships/diagramDrawing" Target="../diagrams/drawing12.xml"/></Relationships>
</file>

<file path=ppt/slides/_rels/slide18.xml.rels><?xml version="1.0" encoding="UTF-8" standalone="yes"?>
<Relationships xmlns="http://schemas.openxmlformats.org/package/2006/relationships"><Relationship Id="rId8" Type="http://schemas.microsoft.com/office/2007/relationships/diagramDrawing" Target="../diagrams/drawing13.xml"/><Relationship Id="rId3" Type="http://schemas.microsoft.com/office/2018/10/relationships/comments" Target="../comments/modernComment_1DB_31A39A62.xml"/><Relationship Id="rId7" Type="http://schemas.openxmlformats.org/officeDocument/2006/relationships/diagramColors" Target="../diagrams/colors13.xml"/><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9.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EEA85169-A40A-40DD-9871-5FE5B6A06E9D}"/>
              </a:ext>
            </a:extLst>
          </p:cNvPr>
          <p:cNvSpPr>
            <a:spLocks noGrp="1"/>
          </p:cNvSpPr>
          <p:nvPr>
            <p:ph type="title"/>
          </p:nvPr>
        </p:nvSpPr>
        <p:spPr>
          <a:xfrm>
            <a:off x="6480174" y="728662"/>
            <a:ext cx="5014913" cy="4035362"/>
          </a:xfrm>
        </p:spPr>
        <p:txBody>
          <a:bodyPr>
            <a:normAutofit fontScale="90000"/>
          </a:bodyPr>
          <a:lstStyle/>
          <a:p>
            <a:r>
              <a:rPr lang="en-US" dirty="0"/>
              <a:t>Managing Student Employment with Student Employees</a:t>
            </a:r>
          </a:p>
        </p:txBody>
      </p:sp>
      <p:pic>
        <p:nvPicPr>
          <p:cNvPr id="15" name="Picture Placeholder 14" descr="Photograph of the entry hall for the Dreyfus University Center at UWSP. It has wooden ceiling panels, large windows, and natural light streaming in. A prominent purple banner hanging from ceiling reads &quot;THEN, NOW, &amp; FOREVER, WE ARE POINT.&quot;">
            <a:extLst>
              <a:ext uri="{FF2B5EF4-FFF2-40B4-BE49-F238E27FC236}">
                <a16:creationId xmlns:a16="http://schemas.microsoft.com/office/drawing/2014/main" id="{C34112AB-D254-401D-A1AA-2E7301C0C90C}"/>
              </a:ext>
              <a:ext uri="{C183D7F6-B498-43B3-948B-1728B52AA6E4}">
                <adec:decorative xmlns:adec="http://schemas.microsoft.com/office/drawing/2017/decorative" val="0"/>
              </a:ext>
            </a:extLst>
          </p:cNvPr>
          <p:cNvPicPr>
            <a:picLocks noGrp="1" noChangeAspect="1"/>
          </p:cNvPicPr>
          <p:nvPr>
            <p:ph type="pic" sz="quarter" idx="10"/>
          </p:nvPr>
        </p:nvPicPr>
        <p:blipFill>
          <a:blip r:embed="rId3"/>
          <a:srcRect/>
          <a:stretch/>
        </p:blipFill>
        <p:spPr>
          <a:xfrm>
            <a:off x="0" y="0"/>
            <a:ext cx="5662613" cy="6858000"/>
          </a:xfrm>
        </p:spPr>
      </p:pic>
      <p:sp>
        <p:nvSpPr>
          <p:cNvPr id="3" name="Text Placeholder 2">
            <a:extLst>
              <a:ext uri="{FF2B5EF4-FFF2-40B4-BE49-F238E27FC236}">
                <a16:creationId xmlns:a16="http://schemas.microsoft.com/office/drawing/2014/main" id="{AEFCB712-4104-4FB1-9955-C84617B22F63}"/>
              </a:ext>
            </a:extLst>
          </p:cNvPr>
          <p:cNvSpPr>
            <a:spLocks noGrp="1"/>
          </p:cNvSpPr>
          <p:nvPr>
            <p:ph type="body" sz="quarter" idx="12"/>
          </p:nvPr>
        </p:nvSpPr>
        <p:spPr>
          <a:xfrm>
            <a:off x="5101318" y="5148072"/>
            <a:ext cx="6938055" cy="1249780"/>
          </a:xfrm>
        </p:spPr>
        <p:txBody>
          <a:bodyPr vert="horz" lIns="0" tIns="0" rIns="0" bIns="0" rtlCol="0" anchor="t">
            <a:normAutofit fontScale="85000" lnSpcReduction="10000"/>
          </a:bodyPr>
          <a:lstStyle/>
          <a:p>
            <a:r>
              <a:rPr lang="en-US" sz="2000">
                <a:solidFill>
                  <a:srgbClr val="FFFFFF">
                    <a:alpha val="58000"/>
                  </a:srgbClr>
                </a:solidFill>
              </a:rPr>
              <a:t>Dani Allen, University Centers Student Employment Coordinator</a:t>
            </a:r>
            <a:endParaRPr lang="en-US" sz="2000"/>
          </a:p>
          <a:p>
            <a:r>
              <a:rPr lang="en-US" sz="2000"/>
              <a:t>Missy Burgess, PhD, Director of University Centers </a:t>
            </a:r>
            <a:endParaRPr lang="en-US">
              <a:solidFill>
                <a:srgbClr val="FFFFFF">
                  <a:alpha val="58000"/>
                </a:srgbClr>
              </a:solidFill>
            </a:endParaRPr>
          </a:p>
          <a:p>
            <a:r>
              <a:rPr lang="en-US" sz="2000" dirty="0"/>
              <a:t>UW-Stevens Point</a:t>
            </a:r>
          </a:p>
        </p:txBody>
      </p:sp>
    </p:spTree>
    <p:extLst>
      <p:ext uri="{BB962C8B-B14F-4D97-AF65-F5344CB8AC3E}">
        <p14:creationId xmlns:p14="http://schemas.microsoft.com/office/powerpoint/2010/main" val="3699736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4CA1620-2C02-4B4E-97C8-06FCE85E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57DE79-27F8-4881-BE3B-5321D1801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DB733608-1322-485D-B942-B827E6997F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527" y="954724"/>
            <a:ext cx="10904945" cy="3364228"/>
            <a:chOff x="643527" y="954724"/>
            <a:chExt cx="10904945" cy="3364228"/>
          </a:xfrm>
        </p:grpSpPr>
        <p:sp>
          <p:nvSpPr>
            <p:cNvPr id="18" name="Freeform 78">
              <a:extLst>
                <a:ext uri="{FF2B5EF4-FFF2-40B4-BE49-F238E27FC236}">
                  <a16:creationId xmlns:a16="http://schemas.microsoft.com/office/drawing/2014/main" id="{7975F1CD-7143-447F-AC1A-8D3EA46ECA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083914" y="3331230"/>
              <a:ext cx="879143" cy="903430"/>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19" name="Freeform 79">
              <a:extLst>
                <a:ext uri="{FF2B5EF4-FFF2-40B4-BE49-F238E27FC236}">
                  <a16:creationId xmlns:a16="http://schemas.microsoft.com/office/drawing/2014/main" id="{501A6B8C-11DF-404A-89DD-354DA4C193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869193" y="1989904"/>
              <a:ext cx="743890" cy="1195221"/>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0" name="Freeform 85">
              <a:extLst>
                <a:ext uri="{FF2B5EF4-FFF2-40B4-BE49-F238E27FC236}">
                  <a16:creationId xmlns:a16="http://schemas.microsoft.com/office/drawing/2014/main" id="{14D1F65C-CD34-4E1F-8743-D3879A8712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800114">
              <a:off x="1316205" y="967005"/>
              <a:ext cx="541011" cy="981989"/>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1" name="Freeform 80">
              <a:extLst>
                <a:ext uri="{FF2B5EF4-FFF2-40B4-BE49-F238E27FC236}">
                  <a16:creationId xmlns:a16="http://schemas.microsoft.com/office/drawing/2014/main" id="{E5C58F66-1B6C-4935-9BB4-583D612CD2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62739" y="2385730"/>
              <a:ext cx="985733" cy="504616"/>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2" name="Freeform 84">
              <a:extLst>
                <a:ext uri="{FF2B5EF4-FFF2-40B4-BE49-F238E27FC236}">
                  <a16:creationId xmlns:a16="http://schemas.microsoft.com/office/drawing/2014/main" id="{F41F116D-556B-4BC2-9DCD-46DA7CCC0E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874527">
              <a:off x="10288245" y="954724"/>
              <a:ext cx="852074" cy="892781"/>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23" name="Freeform 87">
              <a:extLst>
                <a:ext uri="{FF2B5EF4-FFF2-40B4-BE49-F238E27FC236}">
                  <a16:creationId xmlns:a16="http://schemas.microsoft.com/office/drawing/2014/main" id="{DE46F0F4-2435-4BDC-A92C-EB13608804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20630858">
              <a:off x="10224385" y="3437261"/>
              <a:ext cx="824227" cy="881691"/>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sp>
        <p:nvSpPr>
          <p:cNvPr id="3" name="Title 2">
            <a:extLst>
              <a:ext uri="{FF2B5EF4-FFF2-40B4-BE49-F238E27FC236}">
                <a16:creationId xmlns:a16="http://schemas.microsoft.com/office/drawing/2014/main" id="{0D05DA3C-0AEA-C43E-386A-5976B15F67A4}"/>
              </a:ext>
            </a:extLst>
          </p:cNvPr>
          <p:cNvSpPr>
            <a:spLocks noGrp="1"/>
          </p:cNvSpPr>
          <p:nvPr>
            <p:ph type="title"/>
          </p:nvPr>
        </p:nvSpPr>
        <p:spPr>
          <a:xfrm>
            <a:off x="2640014" y="1087199"/>
            <a:ext cx="6911974" cy="1655599"/>
          </a:xfrm>
        </p:spPr>
        <p:txBody>
          <a:bodyPr vert="horz" wrap="square" lIns="0" tIns="0" rIns="0" bIns="0" rtlCol="0" anchor="ctr" anchorCtr="0">
            <a:normAutofit/>
          </a:bodyPr>
          <a:lstStyle/>
          <a:p>
            <a:r>
              <a:rPr lang="en-US" sz="4400" spc="-100" dirty="0"/>
              <a:t>Audience Introductions</a:t>
            </a:r>
          </a:p>
        </p:txBody>
      </p:sp>
      <p:sp useBgFill="1">
        <p:nvSpPr>
          <p:cNvPr id="25" name="Freeform: Shape 24">
            <a:extLst>
              <a:ext uri="{FF2B5EF4-FFF2-40B4-BE49-F238E27FC236}">
                <a16:creationId xmlns:a16="http://schemas.microsoft.com/office/drawing/2014/main" id="{085AB271-571D-4C19-9FCC-C760834A8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5693226" y="359229"/>
            <a:ext cx="805544" cy="12191999"/>
          </a:xfrm>
          <a:custGeom>
            <a:avLst/>
            <a:gdLst>
              <a:gd name="connsiteX0" fmla="*/ 0 w 1214924"/>
              <a:gd name="connsiteY0" fmla="*/ 12191999 h 12191999"/>
              <a:gd name="connsiteX1" fmla="*/ 32 w 1214924"/>
              <a:gd name="connsiteY1" fmla="*/ 12166053 h 12191999"/>
              <a:gd name="connsiteX2" fmla="*/ 59979 w 1214924"/>
              <a:gd name="connsiteY2" fmla="*/ 9224089 h 12191999"/>
              <a:gd name="connsiteX3" fmla="*/ 120877 w 1214924"/>
              <a:gd name="connsiteY3" fmla="*/ 8004225 h 12191999"/>
              <a:gd name="connsiteX4" fmla="*/ 59979 w 1214924"/>
              <a:gd name="connsiteY4" fmla="*/ 7211315 h 12191999"/>
              <a:gd name="connsiteX5" fmla="*/ 59979 w 1214924"/>
              <a:gd name="connsiteY5" fmla="*/ 6601383 h 12191999"/>
              <a:gd name="connsiteX6" fmla="*/ 59979 w 1214924"/>
              <a:gd name="connsiteY6" fmla="*/ 5015562 h 12191999"/>
              <a:gd name="connsiteX7" fmla="*/ 120877 w 1214924"/>
              <a:gd name="connsiteY7" fmla="*/ 3185768 h 12191999"/>
              <a:gd name="connsiteX8" fmla="*/ 74847 w 1214924"/>
              <a:gd name="connsiteY8" fmla="*/ 4714 h 12191999"/>
              <a:gd name="connsiteX9" fmla="*/ 74778 w 1214924"/>
              <a:gd name="connsiteY9" fmla="*/ 0 h 12191999"/>
              <a:gd name="connsiteX10" fmla="*/ 1214924 w 1214924"/>
              <a:gd name="connsiteY10" fmla="*/ 0 h 12191999"/>
              <a:gd name="connsiteX11" fmla="*/ 1214924 w 1214924"/>
              <a:gd name="connsiteY11" fmla="*/ 1219199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4924" h="12191999">
                <a:moveTo>
                  <a:pt x="0" y="12191999"/>
                </a:moveTo>
                <a:lnTo>
                  <a:pt x="32" y="12166053"/>
                </a:lnTo>
                <a:cubicBezTo>
                  <a:pt x="2886" y="11339787"/>
                  <a:pt x="14305" y="10367710"/>
                  <a:pt x="59979" y="9224089"/>
                </a:cubicBezTo>
                <a:cubicBezTo>
                  <a:pt x="120877" y="8004225"/>
                  <a:pt x="120877" y="8004225"/>
                  <a:pt x="120877" y="8004225"/>
                </a:cubicBezTo>
                <a:cubicBezTo>
                  <a:pt x="120877" y="7760253"/>
                  <a:pt x="59979" y="7516280"/>
                  <a:pt x="59979" y="7211315"/>
                </a:cubicBezTo>
                <a:cubicBezTo>
                  <a:pt x="59979" y="6906349"/>
                  <a:pt x="59979" y="6662377"/>
                  <a:pt x="59979" y="6601383"/>
                </a:cubicBezTo>
                <a:cubicBezTo>
                  <a:pt x="59979" y="5015562"/>
                  <a:pt x="59979" y="5015562"/>
                  <a:pt x="59979" y="5015562"/>
                </a:cubicBezTo>
                <a:cubicBezTo>
                  <a:pt x="120877" y="3185768"/>
                  <a:pt x="120877" y="3185768"/>
                  <a:pt x="120877" y="3185768"/>
                </a:cubicBezTo>
                <a:cubicBezTo>
                  <a:pt x="98040" y="1607571"/>
                  <a:pt x="83767" y="621197"/>
                  <a:pt x="74847" y="4714"/>
                </a:cubicBezTo>
                <a:lnTo>
                  <a:pt x="74778" y="0"/>
                </a:lnTo>
                <a:lnTo>
                  <a:pt x="1214924" y="0"/>
                </a:lnTo>
                <a:lnTo>
                  <a:pt x="1214924" y="12191999"/>
                </a:lnTo>
                <a:close/>
              </a:path>
            </a:pathLst>
          </a:custGeom>
          <a:ln>
            <a:noFill/>
          </a:ln>
        </p:spPr>
        <p:txBody>
          <a:bodyPr vert="horz" wrap="square" lIns="91440" tIns="45720" rIns="91440" bIns="45720" numCol="1" anchor="t" anchorCtr="0" compatLnSpc="1">
            <a:prstTxWarp prst="textNoShape">
              <a:avLst/>
            </a:prstTxWarp>
          </a:bodyPr>
          <a:lstStyle/>
          <a:p>
            <a:endParaRPr lang="en-US"/>
          </a:p>
        </p:txBody>
      </p:sp>
      <p:graphicFrame>
        <p:nvGraphicFramePr>
          <p:cNvPr id="6" name="Diagram 5">
            <a:extLst>
              <a:ext uri="{FF2B5EF4-FFF2-40B4-BE49-F238E27FC236}">
                <a16:creationId xmlns:a16="http://schemas.microsoft.com/office/drawing/2014/main" id="{E5E37216-33A1-A47B-E2FD-D5AB1BFA857F}"/>
              </a:ext>
            </a:extLst>
          </p:cNvPr>
          <p:cNvGraphicFramePr/>
          <p:nvPr>
            <p:extLst>
              <p:ext uri="{D42A27DB-BD31-4B8C-83A1-F6EECF244321}">
                <p14:modId xmlns:p14="http://schemas.microsoft.com/office/powerpoint/2010/main" val="2497632362"/>
              </p:ext>
            </p:extLst>
          </p:nvPr>
        </p:nvGraphicFramePr>
        <p:xfrm>
          <a:off x="2210164" y="1963743"/>
          <a:ext cx="7660640" cy="35368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8326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C0A2035C-9629-421B-8F5E-4F6F8EFDC8F4}"/>
                                            </p:graphicEl>
                                          </p:spTgt>
                                        </p:tgtEl>
                                        <p:attrNameLst>
                                          <p:attrName>style.visibility</p:attrName>
                                        </p:attrNameLst>
                                      </p:cBhvr>
                                      <p:to>
                                        <p:strVal val="visible"/>
                                      </p:to>
                                    </p:set>
                                    <p:animEffect transition="in" filter="fade">
                                      <p:cBhvr>
                                        <p:cTn id="7" dur="500"/>
                                        <p:tgtEl>
                                          <p:spTgt spid="6">
                                            <p:graphicEl>
                                              <a:dgm id="{C0A2035C-9629-421B-8F5E-4F6F8EFDC8F4}"/>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9CFA6FFA-CC90-4944-8968-E443BD2FF706}"/>
                                            </p:graphicEl>
                                          </p:spTgt>
                                        </p:tgtEl>
                                        <p:attrNameLst>
                                          <p:attrName>style.visibility</p:attrName>
                                        </p:attrNameLst>
                                      </p:cBhvr>
                                      <p:to>
                                        <p:strVal val="visible"/>
                                      </p:to>
                                    </p:set>
                                    <p:animEffect transition="in" filter="fade">
                                      <p:cBhvr>
                                        <p:cTn id="10" dur="500"/>
                                        <p:tgtEl>
                                          <p:spTgt spid="6">
                                            <p:graphicEl>
                                              <a:dgm id="{9CFA6FFA-CC90-4944-8968-E443BD2FF706}"/>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19C25BCE-51E6-4C59-8245-781B6AD65D65}"/>
                                            </p:graphicEl>
                                          </p:spTgt>
                                        </p:tgtEl>
                                        <p:attrNameLst>
                                          <p:attrName>style.visibility</p:attrName>
                                        </p:attrNameLst>
                                      </p:cBhvr>
                                      <p:to>
                                        <p:strVal val="visible"/>
                                      </p:to>
                                    </p:set>
                                    <p:animEffect transition="in" filter="fade">
                                      <p:cBhvr>
                                        <p:cTn id="15" dur="500"/>
                                        <p:tgtEl>
                                          <p:spTgt spid="6">
                                            <p:graphicEl>
                                              <a:dgm id="{19C25BCE-51E6-4C59-8245-781B6AD65D65}"/>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02080DE9-03E0-445B-9B9C-8F671E9786E0}"/>
                                            </p:graphicEl>
                                          </p:spTgt>
                                        </p:tgtEl>
                                        <p:attrNameLst>
                                          <p:attrName>style.visibility</p:attrName>
                                        </p:attrNameLst>
                                      </p:cBhvr>
                                      <p:to>
                                        <p:strVal val="visible"/>
                                      </p:to>
                                    </p:set>
                                    <p:animEffect transition="in" filter="fade">
                                      <p:cBhvr>
                                        <p:cTn id="18" dur="500"/>
                                        <p:tgtEl>
                                          <p:spTgt spid="6">
                                            <p:graphicEl>
                                              <a:dgm id="{02080DE9-03E0-445B-9B9C-8F671E9786E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BE217598-0A49-4CB3-95E0-6BACFD871C0D}"/>
                                            </p:graphicEl>
                                          </p:spTgt>
                                        </p:tgtEl>
                                        <p:attrNameLst>
                                          <p:attrName>style.visibility</p:attrName>
                                        </p:attrNameLst>
                                      </p:cBhvr>
                                      <p:to>
                                        <p:strVal val="visible"/>
                                      </p:to>
                                    </p:set>
                                    <p:animEffect transition="in" filter="fade">
                                      <p:cBhvr>
                                        <p:cTn id="23" dur="500"/>
                                        <p:tgtEl>
                                          <p:spTgt spid="6">
                                            <p:graphicEl>
                                              <a:dgm id="{BE217598-0A49-4CB3-95E0-6BACFD871C0D}"/>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3FFB206A-B9BD-4A2C-8B3E-92C41F5D72A8}"/>
                                            </p:graphicEl>
                                          </p:spTgt>
                                        </p:tgtEl>
                                        <p:attrNameLst>
                                          <p:attrName>style.visibility</p:attrName>
                                        </p:attrNameLst>
                                      </p:cBhvr>
                                      <p:to>
                                        <p:strVal val="visible"/>
                                      </p:to>
                                    </p:set>
                                    <p:animEffect transition="in" filter="fade">
                                      <p:cBhvr>
                                        <p:cTn id="26" dur="500"/>
                                        <p:tgtEl>
                                          <p:spTgt spid="6">
                                            <p:graphicEl>
                                              <a:dgm id="{3FFB206A-B9BD-4A2C-8B3E-92C41F5D72A8}"/>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0B86D6D4-67DC-45DF-A5F5-02D0BAB23680}"/>
                                            </p:graphicEl>
                                          </p:spTgt>
                                        </p:tgtEl>
                                        <p:attrNameLst>
                                          <p:attrName>style.visibility</p:attrName>
                                        </p:attrNameLst>
                                      </p:cBhvr>
                                      <p:to>
                                        <p:strVal val="visible"/>
                                      </p:to>
                                    </p:set>
                                    <p:animEffect transition="in" filter="fade">
                                      <p:cBhvr>
                                        <p:cTn id="31" dur="500"/>
                                        <p:tgtEl>
                                          <p:spTgt spid="6">
                                            <p:graphicEl>
                                              <a:dgm id="{0B86D6D4-67DC-45DF-A5F5-02D0BAB23680}"/>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1A3CEA78-31DA-4278-BC4F-7781267C3791}"/>
                                            </p:graphicEl>
                                          </p:spTgt>
                                        </p:tgtEl>
                                        <p:attrNameLst>
                                          <p:attrName>style.visibility</p:attrName>
                                        </p:attrNameLst>
                                      </p:cBhvr>
                                      <p:to>
                                        <p:strVal val="visible"/>
                                      </p:to>
                                    </p:set>
                                    <p:animEffect transition="in" filter="fade">
                                      <p:cBhvr>
                                        <p:cTn id="34" dur="500"/>
                                        <p:tgtEl>
                                          <p:spTgt spid="6">
                                            <p:graphicEl>
                                              <a:dgm id="{1A3CEA78-31DA-4278-BC4F-7781267C37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lvlOne"/>
        </p:bldSub>
      </p:bldGraphic>
    </p:bldLst>
  </p:timing>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C433E-BE52-05F0-119A-8919B9C86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3A482-ABAD-A115-6994-D12A3E8D69C8}"/>
              </a:ext>
            </a:extLst>
          </p:cNvPr>
          <p:cNvSpPr>
            <a:spLocks noGrp="1"/>
          </p:cNvSpPr>
          <p:nvPr>
            <p:ph type="title"/>
          </p:nvPr>
        </p:nvSpPr>
        <p:spPr>
          <a:xfrm>
            <a:off x="720000" y="-788666"/>
            <a:ext cx="10728322" cy="788666"/>
          </a:xfrm>
        </p:spPr>
        <p:txBody>
          <a:bodyPr vert="horz" wrap="square" lIns="0" tIns="0" rIns="0" bIns="0" rtlCol="0" anchor="b" anchorCtr="0">
            <a:normAutofit/>
          </a:bodyPr>
          <a:lstStyle/>
          <a:p>
            <a:r>
              <a:rPr lang="en-US" dirty="0" err="1"/>
              <a:t>Mentimeter</a:t>
            </a:r>
            <a:r>
              <a:rPr lang="en-US" dirty="0"/>
              <a:t> One – What do you hope to learn?</a:t>
            </a: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9" name="Content Placeholder 8" descr="A mentimeter prompt asking, &quot;What do you hope to learn today?&quot;">
                <a:extLst>
                  <a:ext uri="{FF2B5EF4-FFF2-40B4-BE49-F238E27FC236}">
                    <a16:creationId xmlns:a16="http://schemas.microsoft.com/office/drawing/2014/main" id="{EDEA615F-0AA3-862F-C7E4-A5ACD304A02A}"/>
                  </a:ext>
                </a:extLst>
              </p:cNvPr>
              <p:cNvGraphicFramePr>
                <a:graphicFrameLocks noGrp="1"/>
              </p:cNvGraphicFramePr>
              <p:nvPr>
                <p:ph sz="quarter" idx="13"/>
                <p:extLst>
                  <p:ext uri="{D42A27DB-BD31-4B8C-83A1-F6EECF244321}">
                    <p14:modId xmlns:p14="http://schemas.microsoft.com/office/powerpoint/2010/main" val="3424416109"/>
                  </p:ext>
                </p:extLst>
              </p:nvPr>
            </p:nvGraphicFramePr>
            <p:xfrm>
              <a:off x="0" y="0"/>
              <a:ext cx="12192000" cy="626364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9" name="Content Placeholder 8" descr="A mentimeter prompt asking, &quot;What do you hope to learn today?&quot;">
                <a:extLst>
                  <a:ext uri="{FF2B5EF4-FFF2-40B4-BE49-F238E27FC236}">
                    <a16:creationId xmlns:a16="http://schemas.microsoft.com/office/drawing/2014/main" id="{EDEA615F-0AA3-862F-C7E4-A5ACD304A02A}"/>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263640"/>
              </a:xfrm>
              <a:prstGeom prst="rect">
                <a:avLst/>
              </a:prstGeom>
            </p:spPr>
          </p:pic>
        </mc:Fallback>
      </mc:AlternateContent>
      <p:sp>
        <p:nvSpPr>
          <p:cNvPr id="6" name="Slide Number Placeholder 5">
            <a:extLst>
              <a:ext uri="{FF2B5EF4-FFF2-40B4-BE49-F238E27FC236}">
                <a16:creationId xmlns:a16="http://schemas.microsoft.com/office/drawing/2014/main" id="{E26C83F7-9DF0-9DA8-ACCF-07486FDFDC9D}"/>
              </a:ext>
            </a:extLst>
          </p:cNvPr>
          <p:cNvSpPr>
            <a:spLocks noGrp="1"/>
          </p:cNvSpPr>
          <p:nvPr>
            <p:ph type="sldNum" sz="quarter" idx="16"/>
          </p:nvPr>
        </p:nvSpPr>
        <p:spPr/>
        <p:txBody>
          <a:bodyPr/>
          <a:lstStyle/>
          <a:p>
            <a:fld id="{1621B6DD-29C1-4FEA-923F-71EA1347694C}" type="slidenum">
              <a:rPr lang="en-US" smtClean="0"/>
              <a:pPr/>
              <a:t>3</a:t>
            </a:fld>
            <a:endParaRPr lang="en-US" dirty="0"/>
          </a:p>
        </p:txBody>
      </p:sp>
    </p:spTree>
    <p:extLst>
      <p:ext uri="{BB962C8B-B14F-4D97-AF65-F5344CB8AC3E}">
        <p14:creationId xmlns:p14="http://schemas.microsoft.com/office/powerpoint/2010/main" val="2850082264"/>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75952-26E5-EB80-8423-6370DDF1E614}"/>
              </a:ext>
            </a:extLst>
          </p:cNvPr>
          <p:cNvSpPr>
            <a:spLocks noGrp="1"/>
          </p:cNvSpPr>
          <p:nvPr>
            <p:ph type="title"/>
          </p:nvPr>
        </p:nvSpPr>
        <p:spPr/>
        <p:txBody>
          <a:bodyPr/>
          <a:lstStyle/>
          <a:p>
            <a:r>
              <a:rPr lang="en-US" dirty="0"/>
              <a:t>University Centers</a:t>
            </a:r>
          </a:p>
        </p:txBody>
      </p:sp>
      <p:sp>
        <p:nvSpPr>
          <p:cNvPr id="3" name="Text Placeholder 2">
            <a:extLst>
              <a:ext uri="{FF2B5EF4-FFF2-40B4-BE49-F238E27FC236}">
                <a16:creationId xmlns:a16="http://schemas.microsoft.com/office/drawing/2014/main" id="{6A5AAE0B-D94C-C76B-5548-8CE4DB8962D0}"/>
              </a:ext>
            </a:extLst>
          </p:cNvPr>
          <p:cNvSpPr>
            <a:spLocks noGrp="1"/>
          </p:cNvSpPr>
          <p:nvPr>
            <p:ph type="body" sz="quarter" idx="17"/>
          </p:nvPr>
        </p:nvSpPr>
        <p:spPr>
          <a:xfrm>
            <a:off x="4646865" y="728662"/>
            <a:ext cx="6812436" cy="345994"/>
          </a:xfrm>
        </p:spPr>
        <p:txBody>
          <a:bodyPr vert="horz" lIns="0" tIns="0" rIns="0" bIns="0" rtlCol="0" anchor="t">
            <a:normAutofit/>
          </a:bodyPr>
          <a:lstStyle/>
          <a:p>
            <a:r>
              <a:rPr lang="en-US" dirty="0"/>
              <a:t>3 buildings, 16 student-led teams</a:t>
            </a:r>
          </a:p>
        </p:txBody>
      </p:sp>
      <p:sp>
        <p:nvSpPr>
          <p:cNvPr id="6" name="Slide Number Placeholder 5">
            <a:extLst>
              <a:ext uri="{FF2B5EF4-FFF2-40B4-BE49-F238E27FC236}">
                <a16:creationId xmlns:a16="http://schemas.microsoft.com/office/drawing/2014/main" id="{DB5B6830-E162-F459-E586-EFF94F5884DF}"/>
              </a:ext>
            </a:extLst>
          </p:cNvPr>
          <p:cNvSpPr>
            <a:spLocks noGrp="1"/>
          </p:cNvSpPr>
          <p:nvPr>
            <p:ph type="sldNum" sz="quarter" idx="20"/>
          </p:nvPr>
        </p:nvSpPr>
        <p:spPr/>
        <p:txBody>
          <a:bodyPr/>
          <a:lstStyle/>
          <a:p>
            <a:fld id="{1621B6DD-29C1-4FEA-923F-71EA1347694C}" type="slidenum">
              <a:rPr lang="en-US" smtClean="0"/>
              <a:pPr/>
              <a:t>4</a:t>
            </a:fld>
            <a:endParaRPr lang="en-US"/>
          </a:p>
        </p:txBody>
      </p:sp>
      <p:pic>
        <p:nvPicPr>
          <p:cNvPr id="11" name="Picture Placeholder 10" descr="Photograph of the Dreyfus University Center's exterior. It has large glass windows reflecting clouds and a prominent overhanging roof supported by a central column. Surrounding elements include a tree and garden area, wooden benches, and a paved walkway, indicating an inviting campus environment.">
            <a:extLst>
              <a:ext uri="{FF2B5EF4-FFF2-40B4-BE49-F238E27FC236}">
                <a16:creationId xmlns:a16="http://schemas.microsoft.com/office/drawing/2014/main" id="{C1758549-3177-2042-0F65-9B381C36C8DB}"/>
              </a:ext>
              <a:ext uri="{C183D7F6-B498-43B3-948B-1728B52AA6E4}">
                <adec:decorative xmlns:adec="http://schemas.microsoft.com/office/drawing/2017/decorative" val="1"/>
              </a:ext>
            </a:extLst>
          </p:cNvPr>
          <p:cNvPicPr>
            <a:picLocks noGrp="1" noChangeAspect="1"/>
          </p:cNvPicPr>
          <p:nvPr>
            <p:ph type="pic" sz="quarter" idx="10"/>
          </p:nvPr>
        </p:nvPicPr>
        <p:blipFill>
          <a:blip r:embed="rId4"/>
          <a:srcRect l="23536" r="23536"/>
          <a:stretch>
            <a:fillRect/>
          </a:stretch>
        </p:blipFill>
        <p:spPr>
          <a:custGeom>
            <a:avLst/>
            <a:gdLst>
              <a:gd name="connsiteX0" fmla="*/ 1747550 w 3484645"/>
              <a:gd name="connsiteY0" fmla="*/ 0 h 3504675"/>
              <a:gd name="connsiteX1" fmla="*/ 2214840 w 3484645"/>
              <a:gd name="connsiteY1" fmla="*/ 60981 h 3504675"/>
              <a:gd name="connsiteX2" fmla="*/ 2672026 w 3484645"/>
              <a:gd name="connsiteY2" fmla="*/ 294743 h 3504675"/>
              <a:gd name="connsiteX3" fmla="*/ 3484645 w 3484645"/>
              <a:gd name="connsiteY3" fmla="*/ 1666123 h 3504675"/>
              <a:gd name="connsiteX4" fmla="*/ 3271385 w 3484645"/>
              <a:gd name="connsiteY4" fmla="*/ 2559815 h 3504675"/>
              <a:gd name="connsiteX5" fmla="*/ 2712448 w 3484645"/>
              <a:gd name="connsiteY5" fmla="*/ 3220096 h 3504675"/>
              <a:gd name="connsiteX6" fmla="*/ 2275822 w 3484645"/>
              <a:gd name="connsiteY6" fmla="*/ 3443694 h 3504675"/>
              <a:gd name="connsiteX7" fmla="*/ 1838847 w 3484645"/>
              <a:gd name="connsiteY7" fmla="*/ 3504675 h 3504675"/>
              <a:gd name="connsiteX8" fmla="*/ 1249594 w 3484645"/>
              <a:gd name="connsiteY8" fmla="*/ 3443694 h 3504675"/>
              <a:gd name="connsiteX9" fmla="*/ 650235 w 3484645"/>
              <a:gd name="connsiteY9" fmla="*/ 3108647 h 3504675"/>
              <a:gd name="connsiteX10" fmla="*/ 426521 w 3484645"/>
              <a:gd name="connsiteY10" fmla="*/ 2874885 h 3504675"/>
              <a:gd name="connsiteX11" fmla="*/ 188171 w 3484645"/>
              <a:gd name="connsiteY11" fmla="*/ 2493927 h 3504675"/>
              <a:gd name="connsiteX12" fmla="*/ 30317 w 3484645"/>
              <a:gd name="connsiteY12" fmla="*/ 2031660 h 3504675"/>
              <a:gd name="connsiteX13" fmla="*/ 0 w 3484645"/>
              <a:gd name="connsiteY13" fmla="*/ 1848716 h 3504675"/>
              <a:gd name="connsiteX14" fmla="*/ 60981 w 3484645"/>
              <a:gd name="connsiteY14" fmla="*/ 1279907 h 3504675"/>
              <a:gd name="connsiteX15" fmla="*/ 691005 w 3484645"/>
              <a:gd name="connsiteY15" fmla="*/ 355374 h 3504675"/>
              <a:gd name="connsiteX16" fmla="*/ 1747550 w 3484645"/>
              <a:gd name="connsiteY16"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84645" h="3504675">
                <a:moveTo>
                  <a:pt x="1747550" y="0"/>
                </a:moveTo>
                <a:cubicBezTo>
                  <a:pt x="1869164" y="0"/>
                  <a:pt x="2021791" y="0"/>
                  <a:pt x="2214840" y="60981"/>
                </a:cubicBezTo>
                <a:cubicBezTo>
                  <a:pt x="2428101" y="121963"/>
                  <a:pt x="2550063" y="233762"/>
                  <a:pt x="2672026" y="294743"/>
                </a:cubicBezTo>
                <a:cubicBezTo>
                  <a:pt x="3240720" y="670444"/>
                  <a:pt x="3484645" y="1107127"/>
                  <a:pt x="3484645" y="1666123"/>
                </a:cubicBezTo>
                <a:cubicBezTo>
                  <a:pt x="3484645" y="2001170"/>
                  <a:pt x="3423664" y="2285749"/>
                  <a:pt x="3271385" y="2559815"/>
                </a:cubicBezTo>
                <a:cubicBezTo>
                  <a:pt x="3139317" y="2844394"/>
                  <a:pt x="2956373" y="3057829"/>
                  <a:pt x="2712448" y="3220096"/>
                </a:cubicBezTo>
                <a:cubicBezTo>
                  <a:pt x="2580380" y="3281077"/>
                  <a:pt x="2428101" y="3413203"/>
                  <a:pt x="2275822" y="3443694"/>
                </a:cubicBezTo>
                <a:cubicBezTo>
                  <a:pt x="2113089" y="3504675"/>
                  <a:pt x="1960810" y="3504675"/>
                  <a:pt x="1838847" y="3504675"/>
                </a:cubicBezTo>
                <a:cubicBezTo>
                  <a:pt x="1676114" y="3504675"/>
                  <a:pt x="1462854" y="3474184"/>
                  <a:pt x="1249594" y="3443694"/>
                </a:cubicBezTo>
                <a:cubicBezTo>
                  <a:pt x="995563" y="3382712"/>
                  <a:pt x="772197" y="3230259"/>
                  <a:pt x="650235" y="3108647"/>
                </a:cubicBezTo>
                <a:cubicBezTo>
                  <a:pt x="579148" y="3078156"/>
                  <a:pt x="518167" y="2966357"/>
                  <a:pt x="426521" y="2874885"/>
                </a:cubicBezTo>
                <a:cubicBezTo>
                  <a:pt x="325118" y="2783413"/>
                  <a:pt x="279817" y="2717525"/>
                  <a:pt x="188171" y="2493927"/>
                </a:cubicBezTo>
                <a:cubicBezTo>
                  <a:pt x="96525" y="2270329"/>
                  <a:pt x="60981" y="2255258"/>
                  <a:pt x="30317" y="2031660"/>
                </a:cubicBezTo>
                <a:cubicBezTo>
                  <a:pt x="30317" y="2001170"/>
                  <a:pt x="0" y="1940188"/>
                  <a:pt x="0" y="1848716"/>
                </a:cubicBezTo>
                <a:cubicBezTo>
                  <a:pt x="0" y="1696613"/>
                  <a:pt x="30317" y="1412034"/>
                  <a:pt x="60981" y="1279907"/>
                </a:cubicBezTo>
                <a:cubicBezTo>
                  <a:pt x="223366" y="843225"/>
                  <a:pt x="386099" y="599300"/>
                  <a:pt x="691005" y="355374"/>
                </a:cubicBezTo>
                <a:cubicBezTo>
                  <a:pt x="975352" y="101636"/>
                  <a:pt x="1371556" y="0"/>
                  <a:pt x="1747550" y="0"/>
                </a:cubicBezTo>
                <a:close/>
              </a:path>
            </a:pathLst>
          </a:custGeom>
        </p:spPr>
      </p:pic>
      <p:pic>
        <p:nvPicPr>
          <p:cNvPr id="13" name="Picture Placeholder 12" descr="Photograph overlooking the UWSP Health &amp; Wellness Center DAWG Fitness Gym, featuring weightlifting racks, benches, and dumbbells with several people exercising. Large windows provide natural light, and an upper-level seating area overlooks the workout space.">
            <a:extLst>
              <a:ext uri="{FF2B5EF4-FFF2-40B4-BE49-F238E27FC236}">
                <a16:creationId xmlns:a16="http://schemas.microsoft.com/office/drawing/2014/main" id="{D5273305-5598-88A0-2C33-7AE812855125}"/>
              </a:ext>
            </a:extLst>
          </p:cNvPr>
          <p:cNvPicPr>
            <a:picLocks noGrp="1" noChangeAspect="1"/>
          </p:cNvPicPr>
          <p:nvPr>
            <p:ph type="pic" sz="quarter" idx="11"/>
          </p:nvPr>
        </p:nvPicPr>
        <p:blipFill>
          <a:blip r:embed="rId5"/>
          <a:srcRect l="16365" r="16365"/>
          <a:stretch>
            <a:fillRect/>
          </a:stretch>
        </p:blipFill>
        <p:spPr>
          <a:custGeom>
            <a:avLst/>
            <a:gdLst>
              <a:gd name="connsiteX0" fmla="*/ 1858773 w 3534716"/>
              <a:gd name="connsiteY0" fmla="*/ 0 h 3504675"/>
              <a:gd name="connsiteX1" fmla="*/ 2488521 w 3534716"/>
              <a:gd name="connsiteY1" fmla="*/ 142219 h 3504675"/>
              <a:gd name="connsiteX2" fmla="*/ 3118270 w 3534716"/>
              <a:gd name="connsiteY2" fmla="*/ 629826 h 3504675"/>
              <a:gd name="connsiteX3" fmla="*/ 3534716 w 3534716"/>
              <a:gd name="connsiteY3" fmla="*/ 1879319 h 3504675"/>
              <a:gd name="connsiteX4" fmla="*/ 3097955 w 3534716"/>
              <a:gd name="connsiteY4" fmla="*/ 2864691 h 3504675"/>
              <a:gd name="connsiteX5" fmla="*/ 2275220 w 3534716"/>
              <a:gd name="connsiteY5" fmla="*/ 3413249 h 3504675"/>
              <a:gd name="connsiteX6" fmla="*/ 1787673 w 3534716"/>
              <a:gd name="connsiteY6" fmla="*/ 3504675 h 3504675"/>
              <a:gd name="connsiteX7" fmla="*/ 893836 w 3534716"/>
              <a:gd name="connsiteY7" fmla="*/ 3281189 h 3504675"/>
              <a:gd name="connsiteX8" fmla="*/ 314874 w 3534716"/>
              <a:gd name="connsiteY8" fmla="*/ 2631046 h 3504675"/>
              <a:gd name="connsiteX9" fmla="*/ 0 w 3534716"/>
              <a:gd name="connsiteY9" fmla="*/ 1665991 h 3504675"/>
              <a:gd name="connsiteX10" fmla="*/ 487547 w 3534716"/>
              <a:gd name="connsiteY10" fmla="*/ 518083 h 3504675"/>
              <a:gd name="connsiteX11" fmla="*/ 1533742 w 3534716"/>
              <a:gd name="connsiteY11" fmla="*/ 20317 h 3504675"/>
              <a:gd name="connsiteX12" fmla="*/ 1858773 w 3534716"/>
              <a:gd name="connsiteY12" fmla="*/ 0 h 350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34716" h="3504675">
                <a:moveTo>
                  <a:pt x="1858773" y="0"/>
                </a:moveTo>
                <a:cubicBezTo>
                  <a:pt x="2061918" y="0"/>
                  <a:pt x="2346320" y="20317"/>
                  <a:pt x="2488521" y="142219"/>
                </a:cubicBezTo>
                <a:cubicBezTo>
                  <a:pt x="2661194" y="233645"/>
                  <a:pt x="2854182" y="365705"/>
                  <a:pt x="3118270" y="629826"/>
                </a:cubicBezTo>
                <a:cubicBezTo>
                  <a:pt x="3351886" y="1036165"/>
                  <a:pt x="3534716" y="1523772"/>
                  <a:pt x="3534716" y="1879319"/>
                </a:cubicBezTo>
                <a:cubicBezTo>
                  <a:pt x="3504244" y="2224707"/>
                  <a:pt x="3382358" y="2580254"/>
                  <a:pt x="3097955" y="2864691"/>
                </a:cubicBezTo>
                <a:cubicBezTo>
                  <a:pt x="2803396" y="3189762"/>
                  <a:pt x="2559622" y="3352298"/>
                  <a:pt x="2275220" y="3413249"/>
                </a:cubicBezTo>
                <a:lnTo>
                  <a:pt x="1787673" y="3504675"/>
                </a:lnTo>
                <a:cubicBezTo>
                  <a:pt x="1381383" y="3504675"/>
                  <a:pt x="1076667" y="3362456"/>
                  <a:pt x="893836" y="3281189"/>
                </a:cubicBezTo>
                <a:cubicBezTo>
                  <a:pt x="721164" y="3159287"/>
                  <a:pt x="518019" y="2956117"/>
                  <a:pt x="314874" y="2631046"/>
                </a:cubicBezTo>
                <a:cubicBezTo>
                  <a:pt x="111730" y="2346609"/>
                  <a:pt x="0" y="2021537"/>
                  <a:pt x="0" y="1665991"/>
                </a:cubicBezTo>
                <a:cubicBezTo>
                  <a:pt x="0" y="1584723"/>
                  <a:pt x="192988" y="782203"/>
                  <a:pt x="487547" y="518083"/>
                </a:cubicBezTo>
                <a:cubicBezTo>
                  <a:pt x="782107" y="253962"/>
                  <a:pt x="1208711" y="81268"/>
                  <a:pt x="1533742" y="20317"/>
                </a:cubicBezTo>
                <a:cubicBezTo>
                  <a:pt x="1625157" y="0"/>
                  <a:pt x="1706415" y="0"/>
                  <a:pt x="1858773" y="0"/>
                </a:cubicBezTo>
                <a:close/>
              </a:path>
            </a:pathLst>
          </a:custGeom>
        </p:spPr>
      </p:pic>
      <p:pic>
        <p:nvPicPr>
          <p:cNvPr id="15" name="Picture Placeholder 14" descr="Photograph of the UWSP Marshfield Clinic Champions Hall indoor sports facility, featuring a basketball court and a running track with purple and white lanes. Wall displays purple and yellow stripes with a large &quot;SP&quot; logo centered above multiple black doors along the wall.">
            <a:extLst>
              <a:ext uri="{FF2B5EF4-FFF2-40B4-BE49-F238E27FC236}">
                <a16:creationId xmlns:a16="http://schemas.microsoft.com/office/drawing/2014/main" id="{578293E0-1ECC-6F37-5AC0-F672052113C9}"/>
              </a:ext>
            </a:extLst>
          </p:cNvPr>
          <p:cNvPicPr>
            <a:picLocks noGrp="1" noChangeAspect="1"/>
          </p:cNvPicPr>
          <p:nvPr>
            <p:ph type="pic" sz="quarter" idx="12"/>
          </p:nvPr>
        </p:nvPicPr>
        <p:blipFill>
          <a:blip r:embed="rId6"/>
          <a:srcRect l="17039" r="17039"/>
          <a:stretch>
            <a:fillRect/>
          </a:stretch>
        </p:blipFill>
        <p:spPr>
          <a:custGeom>
            <a:avLst/>
            <a:gdLst>
              <a:gd name="connsiteX0" fmla="*/ 1780826 w 3485697"/>
              <a:gd name="connsiteY0" fmla="*/ 4 h 3449280"/>
              <a:gd name="connsiteX1" fmla="*/ 2262915 w 3485697"/>
              <a:gd name="connsiteY1" fmla="*/ 85106 h 3449280"/>
              <a:gd name="connsiteX2" fmla="*/ 2822020 w 3485697"/>
              <a:gd name="connsiteY2" fmla="*/ 309385 h 3449280"/>
              <a:gd name="connsiteX3" fmla="*/ 3298864 w 3485697"/>
              <a:gd name="connsiteY3" fmla="*/ 886395 h 3449280"/>
              <a:gd name="connsiteX4" fmla="*/ 3485697 w 3485697"/>
              <a:gd name="connsiteY4" fmla="*/ 1664671 h 3449280"/>
              <a:gd name="connsiteX5" fmla="*/ 3236818 w 3485697"/>
              <a:gd name="connsiteY5" fmla="*/ 2567279 h 3449280"/>
              <a:gd name="connsiteX6" fmla="*/ 2583250 w 3485697"/>
              <a:gd name="connsiteY6" fmla="*/ 3231528 h 3449280"/>
              <a:gd name="connsiteX7" fmla="*/ 1867288 w 3485697"/>
              <a:gd name="connsiteY7" fmla="*/ 3449280 h 3449280"/>
              <a:gd name="connsiteX8" fmla="*/ 1244742 w 3485697"/>
              <a:gd name="connsiteY8" fmla="*/ 3387114 h 3449280"/>
              <a:gd name="connsiteX9" fmla="*/ 746985 w 3485697"/>
              <a:gd name="connsiteY9" fmla="*/ 3169018 h 3449280"/>
              <a:gd name="connsiteX10" fmla="*/ 186833 w 3485697"/>
              <a:gd name="connsiteY10" fmla="*/ 2567279 h 3449280"/>
              <a:gd name="connsiteX11" fmla="*/ 0 w 3485697"/>
              <a:gd name="connsiteY11" fmla="*/ 1820258 h 3449280"/>
              <a:gd name="connsiteX12" fmla="*/ 62394 w 3485697"/>
              <a:gd name="connsiteY12" fmla="*/ 1290989 h 3449280"/>
              <a:gd name="connsiteX13" fmla="*/ 622545 w 3485697"/>
              <a:gd name="connsiteY13" fmla="*/ 325871 h 3449280"/>
              <a:gd name="connsiteX14" fmla="*/ 1585992 w 3485697"/>
              <a:gd name="connsiteY14" fmla="*/ 14697 h 3449280"/>
              <a:gd name="connsiteX15" fmla="*/ 1780826 w 3485697"/>
              <a:gd name="connsiteY15" fmla="*/ 4 h 344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85697" h="3449280">
                <a:moveTo>
                  <a:pt x="1780826" y="4"/>
                </a:moveTo>
                <a:cubicBezTo>
                  <a:pt x="1965933" y="-415"/>
                  <a:pt x="2123051" y="38482"/>
                  <a:pt x="2262915" y="85106"/>
                </a:cubicBezTo>
                <a:cubicBezTo>
                  <a:pt x="2449748" y="116361"/>
                  <a:pt x="2666210" y="247219"/>
                  <a:pt x="2822020" y="309385"/>
                </a:cubicBezTo>
                <a:cubicBezTo>
                  <a:pt x="3101922" y="496226"/>
                  <a:pt x="3205447" y="668299"/>
                  <a:pt x="3298864" y="886395"/>
                </a:cubicBezTo>
                <a:cubicBezTo>
                  <a:pt x="3423303" y="1104147"/>
                  <a:pt x="3485697" y="1384409"/>
                  <a:pt x="3485697" y="1664671"/>
                </a:cubicBezTo>
                <a:cubicBezTo>
                  <a:pt x="3485697" y="2007099"/>
                  <a:pt x="3392280" y="2287017"/>
                  <a:pt x="3236818" y="2567279"/>
                </a:cubicBezTo>
                <a:cubicBezTo>
                  <a:pt x="3112379" y="2847541"/>
                  <a:pt x="2863151" y="3065294"/>
                  <a:pt x="2583250" y="3231528"/>
                </a:cubicBezTo>
                <a:cubicBezTo>
                  <a:pt x="2334023" y="3387114"/>
                  <a:pt x="2116167" y="3449280"/>
                  <a:pt x="1867288" y="3449280"/>
                </a:cubicBezTo>
                <a:cubicBezTo>
                  <a:pt x="1649432" y="3449280"/>
                  <a:pt x="1431576" y="3418025"/>
                  <a:pt x="1244742" y="3387114"/>
                </a:cubicBezTo>
                <a:cubicBezTo>
                  <a:pt x="1026886" y="3324605"/>
                  <a:pt x="871424" y="3262439"/>
                  <a:pt x="746985" y="3169018"/>
                </a:cubicBezTo>
                <a:cubicBezTo>
                  <a:pt x="498106" y="2971873"/>
                  <a:pt x="311273" y="2785032"/>
                  <a:pt x="186833" y="2567279"/>
                </a:cubicBezTo>
                <a:cubicBezTo>
                  <a:pt x="62394" y="2318272"/>
                  <a:pt x="0" y="2069265"/>
                  <a:pt x="0" y="1820258"/>
                </a:cubicBezTo>
                <a:cubicBezTo>
                  <a:pt x="0" y="1633416"/>
                  <a:pt x="0" y="1477830"/>
                  <a:pt x="62394" y="1290989"/>
                </a:cubicBezTo>
                <a:cubicBezTo>
                  <a:pt x="155462" y="823885"/>
                  <a:pt x="342295" y="512712"/>
                  <a:pt x="622545" y="325871"/>
                </a:cubicBezTo>
                <a:cubicBezTo>
                  <a:pt x="902447" y="108118"/>
                  <a:pt x="1312713" y="54882"/>
                  <a:pt x="1585992" y="14697"/>
                </a:cubicBezTo>
                <a:cubicBezTo>
                  <a:pt x="1654312" y="4651"/>
                  <a:pt x="1719124" y="143"/>
                  <a:pt x="1780826" y="4"/>
                </a:cubicBezTo>
                <a:close/>
              </a:path>
            </a:pathLst>
          </a:custGeom>
        </p:spPr>
      </p:pic>
      <p:graphicFrame>
        <p:nvGraphicFramePr>
          <p:cNvPr id="20" name="Diagram 19" descr="An orange diagram depicting the structure of the Dreyfus University Center (DUC) component of the University Centers. The team consists of UC Admin, UC Front Desk, UC Marketing, UC Operations, University Information &amp; Tickets, and Campus Activities &amp; Student Engagement (CASE).">
            <a:extLst>
              <a:ext uri="{FF2B5EF4-FFF2-40B4-BE49-F238E27FC236}">
                <a16:creationId xmlns:a16="http://schemas.microsoft.com/office/drawing/2014/main" id="{0C6C5F11-47FB-C10C-8294-D8A38191B7A4}"/>
              </a:ext>
            </a:extLst>
          </p:cNvPr>
          <p:cNvGraphicFramePr/>
          <p:nvPr>
            <p:extLst>
              <p:ext uri="{D42A27DB-BD31-4B8C-83A1-F6EECF244321}">
                <p14:modId xmlns:p14="http://schemas.microsoft.com/office/powerpoint/2010/main" val="2694619620"/>
              </p:ext>
            </p:extLst>
          </p:nvPr>
        </p:nvGraphicFramePr>
        <p:xfrm>
          <a:off x="335844" y="1347755"/>
          <a:ext cx="3777193" cy="39878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1" name="Diagram 20">
            <a:extLst>
              <a:ext uri="{FF2B5EF4-FFF2-40B4-BE49-F238E27FC236}">
                <a16:creationId xmlns:a16="http://schemas.microsoft.com/office/drawing/2014/main" id="{958753DA-C871-0E33-0B1C-89463554899D}"/>
              </a:ext>
            </a:extLst>
          </p:cNvPr>
          <p:cNvGraphicFramePr/>
          <p:nvPr>
            <p:extLst>
              <p:ext uri="{D42A27DB-BD31-4B8C-83A1-F6EECF244321}">
                <p14:modId xmlns:p14="http://schemas.microsoft.com/office/powerpoint/2010/main" val="4216069368"/>
              </p:ext>
            </p:extLst>
          </p:nvPr>
        </p:nvGraphicFramePr>
        <p:xfrm>
          <a:off x="4266182" y="1355554"/>
          <a:ext cx="2806760" cy="350318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2" name="Diagram 21">
            <a:extLst>
              <a:ext uri="{FF2B5EF4-FFF2-40B4-BE49-F238E27FC236}">
                <a16:creationId xmlns:a16="http://schemas.microsoft.com/office/drawing/2014/main" id="{76EA8B47-FA09-9FF6-B577-F579D32E6AB9}"/>
              </a:ext>
            </a:extLst>
          </p:cNvPr>
          <p:cNvGraphicFramePr/>
          <p:nvPr>
            <p:extLst>
              <p:ext uri="{D42A27DB-BD31-4B8C-83A1-F6EECF244321}">
                <p14:modId xmlns:p14="http://schemas.microsoft.com/office/powerpoint/2010/main" val="3036423908"/>
              </p:ext>
            </p:extLst>
          </p:nvPr>
        </p:nvGraphicFramePr>
        <p:xfrm>
          <a:off x="8188193" y="1347756"/>
          <a:ext cx="3485696" cy="345794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297122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graphicEl>
                                              <a:dgm id="{DAB68A82-5785-46A8-90D7-276F903DE13A}"/>
                                            </p:graphicEl>
                                          </p:spTgt>
                                        </p:tgtEl>
                                        <p:attrNameLst>
                                          <p:attrName>style.visibility</p:attrName>
                                        </p:attrNameLst>
                                      </p:cBhvr>
                                      <p:to>
                                        <p:strVal val="visible"/>
                                      </p:to>
                                    </p:set>
                                    <p:animEffect transition="in" filter="fade">
                                      <p:cBhvr>
                                        <p:cTn id="7" dur="500"/>
                                        <p:tgtEl>
                                          <p:spTgt spid="20">
                                            <p:graphicEl>
                                              <a:dgm id="{DAB68A82-5785-46A8-90D7-276F903DE1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graphicEl>
                                              <a:dgm id="{A9EA02F3-07C0-4403-9B5D-0A51BA158032}"/>
                                            </p:graphicEl>
                                          </p:spTgt>
                                        </p:tgtEl>
                                        <p:attrNameLst>
                                          <p:attrName>style.visibility</p:attrName>
                                        </p:attrNameLst>
                                      </p:cBhvr>
                                      <p:to>
                                        <p:strVal val="visible"/>
                                      </p:to>
                                    </p:set>
                                    <p:animEffect transition="in" filter="fade">
                                      <p:cBhvr>
                                        <p:cTn id="12" dur="500"/>
                                        <p:tgtEl>
                                          <p:spTgt spid="20">
                                            <p:graphicEl>
                                              <a:dgm id="{A9EA02F3-07C0-4403-9B5D-0A51BA158032}"/>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graphicEl>
                                              <a:dgm id="{74EE7E43-14FE-465B-80DE-EEEFC5CF3A34}"/>
                                            </p:graphicEl>
                                          </p:spTgt>
                                        </p:tgtEl>
                                        <p:attrNameLst>
                                          <p:attrName>style.visibility</p:attrName>
                                        </p:attrNameLst>
                                      </p:cBhvr>
                                      <p:to>
                                        <p:strVal val="visible"/>
                                      </p:to>
                                    </p:set>
                                    <p:animEffect transition="in" filter="fade">
                                      <p:cBhvr>
                                        <p:cTn id="15" dur="500"/>
                                        <p:tgtEl>
                                          <p:spTgt spid="20">
                                            <p:graphicEl>
                                              <a:dgm id="{74EE7E43-14FE-465B-80DE-EEEFC5CF3A3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graphicEl>
                                              <a:dgm id="{C88FAC79-7BD7-4F25-A3F1-46F2695AA444}"/>
                                            </p:graphicEl>
                                          </p:spTgt>
                                        </p:tgtEl>
                                        <p:attrNameLst>
                                          <p:attrName>style.visibility</p:attrName>
                                        </p:attrNameLst>
                                      </p:cBhvr>
                                      <p:to>
                                        <p:strVal val="visible"/>
                                      </p:to>
                                    </p:set>
                                    <p:animEffect transition="in" filter="fade">
                                      <p:cBhvr>
                                        <p:cTn id="18" dur="500"/>
                                        <p:tgtEl>
                                          <p:spTgt spid="20">
                                            <p:graphicEl>
                                              <a:dgm id="{C88FAC79-7BD7-4F25-A3F1-46F2695AA444}"/>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graphicEl>
                                              <a:dgm id="{1B2A7632-F0C4-46DC-B41C-5079B1ABEA24}"/>
                                            </p:graphicEl>
                                          </p:spTgt>
                                        </p:tgtEl>
                                        <p:attrNameLst>
                                          <p:attrName>style.visibility</p:attrName>
                                        </p:attrNameLst>
                                      </p:cBhvr>
                                      <p:to>
                                        <p:strVal val="visible"/>
                                      </p:to>
                                    </p:set>
                                    <p:animEffect transition="in" filter="fade">
                                      <p:cBhvr>
                                        <p:cTn id="21" dur="500"/>
                                        <p:tgtEl>
                                          <p:spTgt spid="20">
                                            <p:graphicEl>
                                              <a:dgm id="{1B2A7632-F0C4-46DC-B41C-5079B1ABEA24}"/>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graphicEl>
                                              <a:dgm id="{F7644B2B-5ED3-4F6C-B36C-F6DDF38FB577}"/>
                                            </p:graphicEl>
                                          </p:spTgt>
                                        </p:tgtEl>
                                        <p:attrNameLst>
                                          <p:attrName>style.visibility</p:attrName>
                                        </p:attrNameLst>
                                      </p:cBhvr>
                                      <p:to>
                                        <p:strVal val="visible"/>
                                      </p:to>
                                    </p:set>
                                    <p:animEffect transition="in" filter="fade">
                                      <p:cBhvr>
                                        <p:cTn id="24" dur="500"/>
                                        <p:tgtEl>
                                          <p:spTgt spid="20">
                                            <p:graphicEl>
                                              <a:dgm id="{F7644B2B-5ED3-4F6C-B36C-F6DDF38FB577}"/>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graphicEl>
                                              <a:dgm id="{19CB1AFE-E7AF-4AB8-81EA-CB5F7F00B44B}"/>
                                            </p:graphicEl>
                                          </p:spTgt>
                                        </p:tgtEl>
                                        <p:attrNameLst>
                                          <p:attrName>style.visibility</p:attrName>
                                        </p:attrNameLst>
                                      </p:cBhvr>
                                      <p:to>
                                        <p:strVal val="visible"/>
                                      </p:to>
                                    </p:set>
                                    <p:animEffect transition="in" filter="fade">
                                      <p:cBhvr>
                                        <p:cTn id="27" dur="500"/>
                                        <p:tgtEl>
                                          <p:spTgt spid="20">
                                            <p:graphicEl>
                                              <a:dgm id="{19CB1AFE-E7AF-4AB8-81EA-CB5F7F00B44B}"/>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graphicEl>
                                              <a:dgm id="{1B1B9D66-8D32-4599-965B-CFF4EDE05332}"/>
                                            </p:graphicEl>
                                          </p:spTgt>
                                        </p:tgtEl>
                                        <p:attrNameLst>
                                          <p:attrName>style.visibility</p:attrName>
                                        </p:attrNameLst>
                                      </p:cBhvr>
                                      <p:to>
                                        <p:strVal val="visible"/>
                                      </p:to>
                                    </p:set>
                                    <p:animEffect transition="in" filter="fade">
                                      <p:cBhvr>
                                        <p:cTn id="30" dur="500"/>
                                        <p:tgtEl>
                                          <p:spTgt spid="20">
                                            <p:graphicEl>
                                              <a:dgm id="{1B1B9D66-8D32-4599-965B-CFF4EDE05332}"/>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graphicEl>
                                              <a:dgm id="{1811AAAC-82D6-4859-A653-172CEB3ED979}"/>
                                            </p:graphicEl>
                                          </p:spTgt>
                                        </p:tgtEl>
                                        <p:attrNameLst>
                                          <p:attrName>style.visibility</p:attrName>
                                        </p:attrNameLst>
                                      </p:cBhvr>
                                      <p:to>
                                        <p:strVal val="visible"/>
                                      </p:to>
                                    </p:set>
                                    <p:animEffect transition="in" filter="fade">
                                      <p:cBhvr>
                                        <p:cTn id="33" dur="500"/>
                                        <p:tgtEl>
                                          <p:spTgt spid="20">
                                            <p:graphicEl>
                                              <a:dgm id="{1811AAAC-82D6-4859-A653-172CEB3ED979}"/>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graphicEl>
                                              <a:dgm id="{48A27F07-C5C9-4EE1-9C05-503D21526E6B}"/>
                                            </p:graphicEl>
                                          </p:spTgt>
                                        </p:tgtEl>
                                        <p:attrNameLst>
                                          <p:attrName>style.visibility</p:attrName>
                                        </p:attrNameLst>
                                      </p:cBhvr>
                                      <p:to>
                                        <p:strVal val="visible"/>
                                      </p:to>
                                    </p:set>
                                    <p:animEffect transition="in" filter="fade">
                                      <p:cBhvr>
                                        <p:cTn id="36" dur="500"/>
                                        <p:tgtEl>
                                          <p:spTgt spid="20">
                                            <p:graphicEl>
                                              <a:dgm id="{48A27F07-C5C9-4EE1-9C05-503D21526E6B}"/>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graphicEl>
                                              <a:dgm id="{D7A7E7A7-F114-41EF-BDA1-E34F9981B813}"/>
                                            </p:graphicEl>
                                          </p:spTgt>
                                        </p:tgtEl>
                                        <p:attrNameLst>
                                          <p:attrName>style.visibility</p:attrName>
                                        </p:attrNameLst>
                                      </p:cBhvr>
                                      <p:to>
                                        <p:strVal val="visible"/>
                                      </p:to>
                                    </p:set>
                                    <p:animEffect transition="in" filter="fade">
                                      <p:cBhvr>
                                        <p:cTn id="39" dur="500"/>
                                        <p:tgtEl>
                                          <p:spTgt spid="20">
                                            <p:graphicEl>
                                              <a:dgm id="{D7A7E7A7-F114-41EF-BDA1-E34F9981B813}"/>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0">
                                            <p:graphicEl>
                                              <a:dgm id="{24C8B9CC-C205-4179-BDF4-7D96623DE802}"/>
                                            </p:graphicEl>
                                          </p:spTgt>
                                        </p:tgtEl>
                                        <p:attrNameLst>
                                          <p:attrName>style.visibility</p:attrName>
                                        </p:attrNameLst>
                                      </p:cBhvr>
                                      <p:to>
                                        <p:strVal val="visible"/>
                                      </p:to>
                                    </p:set>
                                    <p:animEffect transition="in" filter="fade">
                                      <p:cBhvr>
                                        <p:cTn id="42" dur="500"/>
                                        <p:tgtEl>
                                          <p:spTgt spid="20">
                                            <p:graphicEl>
                                              <a:dgm id="{24C8B9CC-C205-4179-BDF4-7D96623DE802}"/>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graphicEl>
                                              <a:dgm id="{7B1E8354-54E7-4F36-B7D3-6F65AEA9CAD6}"/>
                                            </p:graphicEl>
                                          </p:spTgt>
                                        </p:tgtEl>
                                        <p:attrNameLst>
                                          <p:attrName>style.visibility</p:attrName>
                                        </p:attrNameLst>
                                      </p:cBhvr>
                                      <p:to>
                                        <p:strVal val="visible"/>
                                      </p:to>
                                    </p:set>
                                    <p:animEffect transition="in" filter="fade">
                                      <p:cBhvr>
                                        <p:cTn id="45" dur="500"/>
                                        <p:tgtEl>
                                          <p:spTgt spid="20">
                                            <p:graphicEl>
                                              <a:dgm id="{7B1E8354-54E7-4F36-B7D3-6F65AEA9CAD6}"/>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graphicEl>
                                              <a:dgm id="{24645614-E30F-4452-A179-286E7D0C1237}"/>
                                            </p:graphicEl>
                                          </p:spTgt>
                                        </p:tgtEl>
                                        <p:attrNameLst>
                                          <p:attrName>style.visibility</p:attrName>
                                        </p:attrNameLst>
                                      </p:cBhvr>
                                      <p:to>
                                        <p:strVal val="visible"/>
                                      </p:to>
                                    </p:set>
                                    <p:animEffect transition="in" filter="fade">
                                      <p:cBhvr>
                                        <p:cTn id="50" dur="500"/>
                                        <p:tgtEl>
                                          <p:spTgt spid="20">
                                            <p:graphicEl>
                                              <a:dgm id="{24645614-E30F-4452-A179-286E7D0C1237}"/>
                                            </p:graphic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graphicEl>
                                              <a:dgm id="{3D6FDF2F-8FF6-40A6-AD14-7A01C963B7A9}"/>
                                            </p:graphicEl>
                                          </p:spTgt>
                                        </p:tgtEl>
                                        <p:attrNameLst>
                                          <p:attrName>style.visibility</p:attrName>
                                        </p:attrNameLst>
                                      </p:cBhvr>
                                      <p:to>
                                        <p:strVal val="visible"/>
                                      </p:to>
                                    </p:set>
                                    <p:animEffect transition="in" filter="fade">
                                      <p:cBhvr>
                                        <p:cTn id="53" dur="500"/>
                                        <p:tgtEl>
                                          <p:spTgt spid="20">
                                            <p:graphicEl>
                                              <a:dgm id="{3D6FDF2F-8FF6-40A6-AD14-7A01C963B7A9}"/>
                                            </p:graphic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graphicEl>
                                              <a:dgm id="{BD410B73-0E45-47B8-87FA-48566AC183FC}"/>
                                            </p:graphicEl>
                                          </p:spTgt>
                                        </p:tgtEl>
                                        <p:attrNameLst>
                                          <p:attrName>style.visibility</p:attrName>
                                        </p:attrNameLst>
                                      </p:cBhvr>
                                      <p:to>
                                        <p:strVal val="visible"/>
                                      </p:to>
                                    </p:set>
                                    <p:animEffect transition="in" filter="fade">
                                      <p:cBhvr>
                                        <p:cTn id="56" dur="500"/>
                                        <p:tgtEl>
                                          <p:spTgt spid="20">
                                            <p:graphicEl>
                                              <a:dgm id="{BD410B73-0E45-47B8-87FA-48566AC183FC}"/>
                                            </p:graphic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0">
                                            <p:graphicEl>
                                              <a:dgm id="{4D9F955D-0202-45F1-AAC5-B8F9DF238047}"/>
                                            </p:graphicEl>
                                          </p:spTgt>
                                        </p:tgtEl>
                                        <p:attrNameLst>
                                          <p:attrName>style.visibility</p:attrName>
                                        </p:attrNameLst>
                                      </p:cBhvr>
                                      <p:to>
                                        <p:strVal val="visible"/>
                                      </p:to>
                                    </p:set>
                                    <p:animEffect transition="in" filter="fade">
                                      <p:cBhvr>
                                        <p:cTn id="59" dur="500"/>
                                        <p:tgtEl>
                                          <p:spTgt spid="20">
                                            <p:graphicEl>
                                              <a:dgm id="{4D9F955D-0202-45F1-AAC5-B8F9DF238047}"/>
                                            </p:graphic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graphicEl>
                                              <a:dgm id="{151EB3E5-12C0-43B2-8821-E1F7573199B6}"/>
                                            </p:graphicEl>
                                          </p:spTgt>
                                        </p:tgtEl>
                                        <p:attrNameLst>
                                          <p:attrName>style.visibility</p:attrName>
                                        </p:attrNameLst>
                                      </p:cBhvr>
                                      <p:to>
                                        <p:strVal val="visible"/>
                                      </p:to>
                                    </p:set>
                                    <p:animEffect transition="in" filter="fade">
                                      <p:cBhvr>
                                        <p:cTn id="62" dur="500"/>
                                        <p:tgtEl>
                                          <p:spTgt spid="20">
                                            <p:graphicEl>
                                              <a:dgm id="{151EB3E5-12C0-43B2-8821-E1F7573199B6}"/>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graphicEl>
                                              <a:dgm id="{F98742CA-5B7A-4E9B-B765-B7E8BA87310F}"/>
                                            </p:graphicEl>
                                          </p:spTgt>
                                        </p:tgtEl>
                                        <p:attrNameLst>
                                          <p:attrName>style.visibility</p:attrName>
                                        </p:attrNameLst>
                                      </p:cBhvr>
                                      <p:to>
                                        <p:strVal val="visible"/>
                                      </p:to>
                                    </p:set>
                                    <p:animEffect transition="in" filter="fade">
                                      <p:cBhvr>
                                        <p:cTn id="65" dur="500"/>
                                        <p:tgtEl>
                                          <p:spTgt spid="20">
                                            <p:graphicEl>
                                              <a:dgm id="{F98742CA-5B7A-4E9B-B765-B7E8BA87310F}"/>
                                            </p:graphic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graphicEl>
                                              <a:dgm id="{2C3CDD6E-E262-4CB2-9E4A-D069A7C7DD82}"/>
                                            </p:graphicEl>
                                          </p:spTgt>
                                        </p:tgtEl>
                                        <p:attrNameLst>
                                          <p:attrName>style.visibility</p:attrName>
                                        </p:attrNameLst>
                                      </p:cBhvr>
                                      <p:to>
                                        <p:strVal val="visible"/>
                                      </p:to>
                                    </p:set>
                                    <p:animEffect transition="in" filter="fade">
                                      <p:cBhvr>
                                        <p:cTn id="68" dur="500"/>
                                        <p:tgtEl>
                                          <p:spTgt spid="20">
                                            <p:graphicEl>
                                              <a:dgm id="{2C3CDD6E-E262-4CB2-9E4A-D069A7C7DD82}"/>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graphicEl>
                                              <a:dgm id="{679C466B-0439-4671-B93B-5E817AB58DF6}"/>
                                            </p:graphicEl>
                                          </p:spTgt>
                                        </p:tgtEl>
                                        <p:attrNameLst>
                                          <p:attrName>style.visibility</p:attrName>
                                        </p:attrNameLst>
                                      </p:cBhvr>
                                      <p:to>
                                        <p:strVal val="visible"/>
                                      </p:to>
                                    </p:set>
                                    <p:animEffect transition="in" filter="fade">
                                      <p:cBhvr>
                                        <p:cTn id="71" dur="500"/>
                                        <p:tgtEl>
                                          <p:spTgt spid="20">
                                            <p:graphicEl>
                                              <a:dgm id="{679C466B-0439-4671-B93B-5E817AB58DF6}"/>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graphicEl>
                                              <a:dgm id="{640F8239-06B0-4FDF-851C-7A6B88D2BB6A}"/>
                                            </p:graphicEl>
                                          </p:spTgt>
                                        </p:tgtEl>
                                        <p:attrNameLst>
                                          <p:attrName>style.visibility</p:attrName>
                                        </p:attrNameLst>
                                      </p:cBhvr>
                                      <p:to>
                                        <p:strVal val="visible"/>
                                      </p:to>
                                    </p:set>
                                    <p:animEffect transition="in" filter="fade">
                                      <p:cBhvr>
                                        <p:cTn id="74" dur="500"/>
                                        <p:tgtEl>
                                          <p:spTgt spid="20">
                                            <p:graphicEl>
                                              <a:dgm id="{640F8239-06B0-4FDF-851C-7A6B88D2BB6A}"/>
                                            </p:graphic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0">
                                            <p:graphicEl>
                                              <a:dgm id="{ABAA48F7-979C-49F3-932D-3C780A93C145}"/>
                                            </p:graphicEl>
                                          </p:spTgt>
                                        </p:tgtEl>
                                        <p:attrNameLst>
                                          <p:attrName>style.visibility</p:attrName>
                                        </p:attrNameLst>
                                      </p:cBhvr>
                                      <p:to>
                                        <p:strVal val="visible"/>
                                      </p:to>
                                    </p:set>
                                    <p:animEffect transition="in" filter="fade">
                                      <p:cBhvr>
                                        <p:cTn id="77" dur="500"/>
                                        <p:tgtEl>
                                          <p:spTgt spid="20">
                                            <p:graphicEl>
                                              <a:dgm id="{ABAA48F7-979C-49F3-932D-3C780A93C145}"/>
                                            </p:graphic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0">
                                            <p:graphicEl>
                                              <a:dgm id="{945A6C3D-14F8-43A0-81D1-351093FBA890}"/>
                                            </p:graphicEl>
                                          </p:spTgt>
                                        </p:tgtEl>
                                        <p:attrNameLst>
                                          <p:attrName>style.visibility</p:attrName>
                                        </p:attrNameLst>
                                      </p:cBhvr>
                                      <p:to>
                                        <p:strVal val="visible"/>
                                      </p:to>
                                    </p:set>
                                    <p:animEffect transition="in" filter="fade">
                                      <p:cBhvr>
                                        <p:cTn id="80" dur="500"/>
                                        <p:tgtEl>
                                          <p:spTgt spid="20">
                                            <p:graphicEl>
                                              <a:dgm id="{945A6C3D-14F8-43A0-81D1-351093FBA890}"/>
                                            </p:graphic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0">
                                            <p:graphicEl>
                                              <a:dgm id="{90643C69-EAA5-41BA-A6C7-028EC07AFC49}"/>
                                            </p:graphicEl>
                                          </p:spTgt>
                                        </p:tgtEl>
                                        <p:attrNameLst>
                                          <p:attrName>style.visibility</p:attrName>
                                        </p:attrNameLst>
                                      </p:cBhvr>
                                      <p:to>
                                        <p:strVal val="visible"/>
                                      </p:to>
                                    </p:set>
                                    <p:animEffect transition="in" filter="fade">
                                      <p:cBhvr>
                                        <p:cTn id="83" dur="500"/>
                                        <p:tgtEl>
                                          <p:spTgt spid="20">
                                            <p:graphicEl>
                                              <a:dgm id="{90643C69-EAA5-41BA-A6C7-028EC07AFC49}"/>
                                            </p:graphic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0">
                                            <p:graphicEl>
                                              <a:dgm id="{13FD2B0A-D815-4721-A605-1022A15F64E1}"/>
                                            </p:graphicEl>
                                          </p:spTgt>
                                        </p:tgtEl>
                                        <p:attrNameLst>
                                          <p:attrName>style.visibility</p:attrName>
                                        </p:attrNameLst>
                                      </p:cBhvr>
                                      <p:to>
                                        <p:strVal val="visible"/>
                                      </p:to>
                                    </p:set>
                                    <p:animEffect transition="in" filter="fade">
                                      <p:cBhvr>
                                        <p:cTn id="86" dur="500"/>
                                        <p:tgtEl>
                                          <p:spTgt spid="20">
                                            <p:graphicEl>
                                              <a:dgm id="{13FD2B0A-D815-4721-A605-1022A15F64E1}"/>
                                            </p:graphic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0">
                                            <p:graphicEl>
                                              <a:dgm id="{94258934-55AA-42D6-BD97-7A4ECE3081EA}"/>
                                            </p:graphicEl>
                                          </p:spTgt>
                                        </p:tgtEl>
                                        <p:attrNameLst>
                                          <p:attrName>style.visibility</p:attrName>
                                        </p:attrNameLst>
                                      </p:cBhvr>
                                      <p:to>
                                        <p:strVal val="visible"/>
                                      </p:to>
                                    </p:set>
                                    <p:animEffect transition="in" filter="fade">
                                      <p:cBhvr>
                                        <p:cTn id="89" dur="500"/>
                                        <p:tgtEl>
                                          <p:spTgt spid="20">
                                            <p:graphicEl>
                                              <a:dgm id="{94258934-55AA-42D6-BD97-7A4ECE3081EA}"/>
                                            </p:graphic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1">
                                            <p:graphicEl>
                                              <a:dgm id="{DAB68A82-5785-46A8-90D7-276F903DE13A}"/>
                                            </p:graphicEl>
                                          </p:spTgt>
                                        </p:tgtEl>
                                        <p:attrNameLst>
                                          <p:attrName>style.visibility</p:attrName>
                                        </p:attrNameLst>
                                      </p:cBhvr>
                                      <p:to>
                                        <p:strVal val="visible"/>
                                      </p:to>
                                    </p:set>
                                    <p:animEffect transition="in" filter="fade">
                                      <p:cBhvr>
                                        <p:cTn id="94" dur="500"/>
                                        <p:tgtEl>
                                          <p:spTgt spid="21">
                                            <p:graphicEl>
                                              <a:dgm id="{DAB68A82-5785-46A8-90D7-276F903DE13A}"/>
                                            </p:graphic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1">
                                            <p:graphicEl>
                                              <a:dgm id="{8B5AF0E4-B3C7-45EB-AEE6-C18CF749A7F0}"/>
                                            </p:graphicEl>
                                          </p:spTgt>
                                        </p:tgtEl>
                                        <p:attrNameLst>
                                          <p:attrName>style.visibility</p:attrName>
                                        </p:attrNameLst>
                                      </p:cBhvr>
                                      <p:to>
                                        <p:strVal val="visible"/>
                                      </p:to>
                                    </p:set>
                                    <p:animEffect transition="in" filter="fade">
                                      <p:cBhvr>
                                        <p:cTn id="99" dur="500"/>
                                        <p:tgtEl>
                                          <p:spTgt spid="21">
                                            <p:graphicEl>
                                              <a:dgm id="{8B5AF0E4-B3C7-45EB-AEE6-C18CF749A7F0}"/>
                                            </p:graphicEl>
                                          </p:spTgt>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1">
                                            <p:graphicEl>
                                              <a:dgm id="{6BEE7D22-6A6E-41AB-BEDF-7584BC0265E9}"/>
                                            </p:graphicEl>
                                          </p:spTgt>
                                        </p:tgtEl>
                                        <p:attrNameLst>
                                          <p:attrName>style.visibility</p:attrName>
                                        </p:attrNameLst>
                                      </p:cBhvr>
                                      <p:to>
                                        <p:strVal val="visible"/>
                                      </p:to>
                                    </p:set>
                                    <p:animEffect transition="in" filter="fade">
                                      <p:cBhvr>
                                        <p:cTn id="102" dur="500"/>
                                        <p:tgtEl>
                                          <p:spTgt spid="21">
                                            <p:graphicEl>
                                              <a:dgm id="{6BEE7D22-6A6E-41AB-BEDF-7584BC0265E9}"/>
                                            </p:graphic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1">
                                            <p:graphicEl>
                                              <a:dgm id="{436778FC-684A-45C1-9B4B-D542958E9059}"/>
                                            </p:graphicEl>
                                          </p:spTgt>
                                        </p:tgtEl>
                                        <p:attrNameLst>
                                          <p:attrName>style.visibility</p:attrName>
                                        </p:attrNameLst>
                                      </p:cBhvr>
                                      <p:to>
                                        <p:strVal val="visible"/>
                                      </p:to>
                                    </p:set>
                                    <p:animEffect transition="in" filter="fade">
                                      <p:cBhvr>
                                        <p:cTn id="105" dur="500"/>
                                        <p:tgtEl>
                                          <p:spTgt spid="21">
                                            <p:graphicEl>
                                              <a:dgm id="{436778FC-684A-45C1-9B4B-D542958E9059}"/>
                                            </p:graphicEl>
                                          </p:spTgt>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1">
                                            <p:graphicEl>
                                              <a:dgm id="{F2EA14F3-636A-47AC-80B7-70A7E422748B}"/>
                                            </p:graphicEl>
                                          </p:spTgt>
                                        </p:tgtEl>
                                        <p:attrNameLst>
                                          <p:attrName>style.visibility</p:attrName>
                                        </p:attrNameLst>
                                      </p:cBhvr>
                                      <p:to>
                                        <p:strVal val="visible"/>
                                      </p:to>
                                    </p:set>
                                    <p:animEffect transition="in" filter="fade">
                                      <p:cBhvr>
                                        <p:cTn id="108" dur="500"/>
                                        <p:tgtEl>
                                          <p:spTgt spid="21">
                                            <p:graphicEl>
                                              <a:dgm id="{F2EA14F3-636A-47AC-80B7-70A7E422748B}"/>
                                            </p:graphic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21">
                                            <p:graphicEl>
                                              <a:dgm id="{92116F60-D376-4810-A37F-958F99379EEA}"/>
                                            </p:graphicEl>
                                          </p:spTgt>
                                        </p:tgtEl>
                                        <p:attrNameLst>
                                          <p:attrName>style.visibility</p:attrName>
                                        </p:attrNameLst>
                                      </p:cBhvr>
                                      <p:to>
                                        <p:strVal val="visible"/>
                                      </p:to>
                                    </p:set>
                                    <p:animEffect transition="in" filter="fade">
                                      <p:cBhvr>
                                        <p:cTn id="111" dur="500"/>
                                        <p:tgtEl>
                                          <p:spTgt spid="21">
                                            <p:graphicEl>
                                              <a:dgm id="{92116F60-D376-4810-A37F-958F99379EEA}"/>
                                            </p:graphicEl>
                                          </p:spTgt>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1">
                                            <p:graphicEl>
                                              <a:dgm id="{0D45E8B0-5ED0-43F1-A43F-E5C550A19BAD}"/>
                                            </p:graphicEl>
                                          </p:spTgt>
                                        </p:tgtEl>
                                        <p:attrNameLst>
                                          <p:attrName>style.visibility</p:attrName>
                                        </p:attrNameLst>
                                      </p:cBhvr>
                                      <p:to>
                                        <p:strVal val="visible"/>
                                      </p:to>
                                    </p:set>
                                    <p:animEffect transition="in" filter="fade">
                                      <p:cBhvr>
                                        <p:cTn id="114" dur="500"/>
                                        <p:tgtEl>
                                          <p:spTgt spid="21">
                                            <p:graphicEl>
                                              <a:dgm id="{0D45E8B0-5ED0-43F1-A43F-E5C550A19BAD}"/>
                                            </p:graphic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22">
                                            <p:graphicEl>
                                              <a:dgm id="{DAB68A82-5785-46A8-90D7-276F903DE13A}"/>
                                            </p:graphicEl>
                                          </p:spTgt>
                                        </p:tgtEl>
                                        <p:attrNameLst>
                                          <p:attrName>style.visibility</p:attrName>
                                        </p:attrNameLst>
                                      </p:cBhvr>
                                      <p:to>
                                        <p:strVal val="visible"/>
                                      </p:to>
                                    </p:set>
                                    <p:animEffect transition="in" filter="fade">
                                      <p:cBhvr>
                                        <p:cTn id="119" dur="500"/>
                                        <p:tgtEl>
                                          <p:spTgt spid="22">
                                            <p:graphicEl>
                                              <a:dgm id="{DAB68A82-5785-46A8-90D7-276F903DE13A}"/>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22">
                                            <p:graphicEl>
                                              <a:dgm id="{E15D5233-213A-4C46-8585-D12B22518C2A}"/>
                                            </p:graphicEl>
                                          </p:spTgt>
                                        </p:tgtEl>
                                        <p:attrNameLst>
                                          <p:attrName>style.visibility</p:attrName>
                                        </p:attrNameLst>
                                      </p:cBhvr>
                                      <p:to>
                                        <p:strVal val="visible"/>
                                      </p:to>
                                    </p:set>
                                    <p:animEffect transition="in" filter="fade">
                                      <p:cBhvr>
                                        <p:cTn id="124" dur="500"/>
                                        <p:tgtEl>
                                          <p:spTgt spid="22">
                                            <p:graphicEl>
                                              <a:dgm id="{E15D5233-213A-4C46-8585-D12B22518C2A}"/>
                                            </p:graphicEl>
                                          </p:spTgt>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2">
                                            <p:graphicEl>
                                              <a:dgm id="{5267524A-90E4-45B4-BD68-048238FAA43F}"/>
                                            </p:graphicEl>
                                          </p:spTgt>
                                        </p:tgtEl>
                                        <p:attrNameLst>
                                          <p:attrName>style.visibility</p:attrName>
                                        </p:attrNameLst>
                                      </p:cBhvr>
                                      <p:to>
                                        <p:strVal val="visible"/>
                                      </p:to>
                                    </p:set>
                                    <p:animEffect transition="in" filter="fade">
                                      <p:cBhvr>
                                        <p:cTn id="127" dur="500"/>
                                        <p:tgtEl>
                                          <p:spTgt spid="22">
                                            <p:graphicEl>
                                              <a:dgm id="{5267524A-90E4-45B4-BD68-048238FAA43F}"/>
                                            </p:graphicEl>
                                          </p:spTgt>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2">
                                            <p:graphicEl>
                                              <a:dgm id="{C3F0DB69-3557-4074-8F87-391093AB5607}"/>
                                            </p:graphicEl>
                                          </p:spTgt>
                                        </p:tgtEl>
                                        <p:attrNameLst>
                                          <p:attrName>style.visibility</p:attrName>
                                        </p:attrNameLst>
                                      </p:cBhvr>
                                      <p:to>
                                        <p:strVal val="visible"/>
                                      </p:to>
                                    </p:set>
                                    <p:animEffect transition="in" filter="fade">
                                      <p:cBhvr>
                                        <p:cTn id="130" dur="500"/>
                                        <p:tgtEl>
                                          <p:spTgt spid="22">
                                            <p:graphicEl>
                                              <a:dgm id="{C3F0DB69-3557-4074-8F87-391093AB5607}"/>
                                            </p:graphicEl>
                                          </p:spTgt>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2">
                                            <p:graphicEl>
                                              <a:dgm id="{7BE623DA-55C9-4E51-A48F-7E9DF13ACE40}"/>
                                            </p:graphicEl>
                                          </p:spTgt>
                                        </p:tgtEl>
                                        <p:attrNameLst>
                                          <p:attrName>style.visibility</p:attrName>
                                        </p:attrNameLst>
                                      </p:cBhvr>
                                      <p:to>
                                        <p:strVal val="visible"/>
                                      </p:to>
                                    </p:set>
                                    <p:animEffect transition="in" filter="fade">
                                      <p:cBhvr>
                                        <p:cTn id="133" dur="500"/>
                                        <p:tgtEl>
                                          <p:spTgt spid="22">
                                            <p:graphicEl>
                                              <a:dgm id="{7BE623DA-55C9-4E51-A48F-7E9DF13ACE40}"/>
                                            </p:graphicEl>
                                          </p:spTgt>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2">
                                            <p:graphicEl>
                                              <a:dgm id="{7DC634F0-EA68-461A-BEBF-CF0F3C039E9C}"/>
                                            </p:graphicEl>
                                          </p:spTgt>
                                        </p:tgtEl>
                                        <p:attrNameLst>
                                          <p:attrName>style.visibility</p:attrName>
                                        </p:attrNameLst>
                                      </p:cBhvr>
                                      <p:to>
                                        <p:strVal val="visible"/>
                                      </p:to>
                                    </p:set>
                                    <p:animEffect transition="in" filter="fade">
                                      <p:cBhvr>
                                        <p:cTn id="136" dur="500"/>
                                        <p:tgtEl>
                                          <p:spTgt spid="22">
                                            <p:graphicEl>
                                              <a:dgm id="{7DC634F0-EA68-461A-BEBF-CF0F3C039E9C}"/>
                                            </p:graphicEl>
                                          </p:spTgt>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2">
                                            <p:graphicEl>
                                              <a:dgm id="{D3C01E3F-830D-4B84-A792-F97A567E2543}"/>
                                            </p:graphicEl>
                                          </p:spTgt>
                                        </p:tgtEl>
                                        <p:attrNameLst>
                                          <p:attrName>style.visibility</p:attrName>
                                        </p:attrNameLst>
                                      </p:cBhvr>
                                      <p:to>
                                        <p:strVal val="visible"/>
                                      </p:to>
                                    </p:set>
                                    <p:animEffect transition="in" filter="fade">
                                      <p:cBhvr>
                                        <p:cTn id="139" dur="500"/>
                                        <p:tgtEl>
                                          <p:spTgt spid="22">
                                            <p:graphicEl>
                                              <a:dgm id="{D3C01E3F-830D-4B84-A792-F97A567E2543}"/>
                                            </p:graphicEl>
                                          </p:spTgt>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22">
                                            <p:graphicEl>
                                              <a:dgm id="{8998D747-E6C9-4F14-BA1F-431477362D18}"/>
                                            </p:graphicEl>
                                          </p:spTgt>
                                        </p:tgtEl>
                                        <p:attrNameLst>
                                          <p:attrName>style.visibility</p:attrName>
                                        </p:attrNameLst>
                                      </p:cBhvr>
                                      <p:to>
                                        <p:strVal val="visible"/>
                                      </p:to>
                                    </p:set>
                                    <p:animEffect transition="in" filter="fade">
                                      <p:cBhvr>
                                        <p:cTn id="144" dur="500"/>
                                        <p:tgtEl>
                                          <p:spTgt spid="22">
                                            <p:graphicEl>
                                              <a:dgm id="{8998D747-E6C9-4F14-BA1F-431477362D18}"/>
                                            </p:graphicEl>
                                          </p:spTgt>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22">
                                            <p:graphicEl>
                                              <a:dgm id="{629307E8-65DC-494A-A920-5374176AAF44}"/>
                                            </p:graphicEl>
                                          </p:spTgt>
                                        </p:tgtEl>
                                        <p:attrNameLst>
                                          <p:attrName>style.visibility</p:attrName>
                                        </p:attrNameLst>
                                      </p:cBhvr>
                                      <p:to>
                                        <p:strVal val="visible"/>
                                      </p:to>
                                    </p:set>
                                    <p:animEffect transition="in" filter="fade">
                                      <p:cBhvr>
                                        <p:cTn id="147" dur="500"/>
                                        <p:tgtEl>
                                          <p:spTgt spid="22">
                                            <p:graphicEl>
                                              <a:dgm id="{629307E8-65DC-494A-A920-5374176AAF44}"/>
                                            </p:graphicEl>
                                          </p:spTgt>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2">
                                            <p:graphicEl>
                                              <a:dgm id="{ED9D09AE-8B77-448F-99C3-54D77CE464C6}"/>
                                            </p:graphicEl>
                                          </p:spTgt>
                                        </p:tgtEl>
                                        <p:attrNameLst>
                                          <p:attrName>style.visibility</p:attrName>
                                        </p:attrNameLst>
                                      </p:cBhvr>
                                      <p:to>
                                        <p:strVal val="visible"/>
                                      </p:to>
                                    </p:set>
                                    <p:animEffect transition="in" filter="fade">
                                      <p:cBhvr>
                                        <p:cTn id="150" dur="500"/>
                                        <p:tgtEl>
                                          <p:spTgt spid="22">
                                            <p:graphicEl>
                                              <a:dgm id="{ED9D09AE-8B77-448F-99C3-54D77CE464C6}"/>
                                            </p:graphicEl>
                                          </p:spTgt>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2">
                                            <p:graphicEl>
                                              <a:dgm id="{F9C0DEFF-4622-45F5-ACCB-9BC4387E0D0F}"/>
                                            </p:graphicEl>
                                          </p:spTgt>
                                        </p:tgtEl>
                                        <p:attrNameLst>
                                          <p:attrName>style.visibility</p:attrName>
                                        </p:attrNameLst>
                                      </p:cBhvr>
                                      <p:to>
                                        <p:strVal val="visible"/>
                                      </p:to>
                                    </p:set>
                                    <p:animEffect transition="in" filter="fade">
                                      <p:cBhvr>
                                        <p:cTn id="153" dur="500"/>
                                        <p:tgtEl>
                                          <p:spTgt spid="22">
                                            <p:graphicEl>
                                              <a:dgm id="{F9C0DEFF-4622-45F5-ACCB-9BC4387E0D0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Sub>
          <a:bldDgm bld="lvlAtOnce"/>
        </p:bldSub>
      </p:bldGraphic>
      <p:bldGraphic spid="21" grpId="0">
        <p:bldSub>
          <a:bldDgm bld="lvlAtOnce"/>
        </p:bldSub>
      </p:bldGraphic>
      <p:bldGraphic spid="22" grpId="0">
        <p:bldSub>
          <a:bldDgm bld="lvlAtOnce"/>
        </p:bldSub>
      </p:bldGraphic>
    </p:bldLst>
  </p:timing>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BFB0E95-9CAE-4968-A118-2B9F7C8BBB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0BBC371-361C-45F7-9235-C3252E336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FB9217-DFA2-C98B-47F5-B52604526717}"/>
              </a:ext>
            </a:extLst>
          </p:cNvPr>
          <p:cNvSpPr>
            <a:spLocks noGrp="1"/>
          </p:cNvSpPr>
          <p:nvPr>
            <p:ph type="title"/>
          </p:nvPr>
        </p:nvSpPr>
        <p:spPr>
          <a:xfrm>
            <a:off x="720000" y="619200"/>
            <a:ext cx="10728322" cy="681586"/>
          </a:xfrm>
        </p:spPr>
        <p:txBody>
          <a:bodyPr wrap="square">
            <a:normAutofit/>
          </a:bodyPr>
          <a:lstStyle/>
          <a:p>
            <a:r>
              <a:rPr lang="en-US" dirty="0" err="1"/>
              <a:t>SuperStaff</a:t>
            </a:r>
            <a:endParaRPr lang="en-US" dirty="0"/>
          </a:p>
        </p:txBody>
      </p:sp>
      <p:sp useBgFill="1">
        <p:nvSpPr>
          <p:cNvPr id="29" name="Freeform: Shape 28">
            <a:extLst>
              <a:ext uri="{FF2B5EF4-FFF2-40B4-BE49-F238E27FC236}">
                <a16:creationId xmlns:a16="http://schemas.microsoft.com/office/drawing/2014/main" id="{4172FA92-6FD3-495F-95A0-4FD85861D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 y="1734458"/>
            <a:ext cx="12191501" cy="5123544"/>
          </a:xfrm>
          <a:custGeom>
            <a:avLst/>
            <a:gdLst>
              <a:gd name="connsiteX0" fmla="*/ 9255953 w 12191501"/>
              <a:gd name="connsiteY0" fmla="*/ 0 h 4430825"/>
              <a:gd name="connsiteX1" fmla="*/ 10762189 w 12191501"/>
              <a:gd name="connsiteY1" fmla="*/ 67992 h 4430825"/>
              <a:gd name="connsiteX2" fmla="*/ 11364025 w 12191501"/>
              <a:gd name="connsiteY2" fmla="*/ 57486 h 4430825"/>
              <a:gd name="connsiteX3" fmla="*/ 12096632 w 12191501"/>
              <a:gd name="connsiteY3" fmla="*/ 44699 h 4430825"/>
              <a:gd name="connsiteX4" fmla="*/ 12191501 w 12191501"/>
              <a:gd name="connsiteY4" fmla="*/ 43042 h 4430825"/>
              <a:gd name="connsiteX5" fmla="*/ 12191501 w 12191501"/>
              <a:gd name="connsiteY5" fmla="*/ 4430825 h 4430825"/>
              <a:gd name="connsiteX6" fmla="*/ 0 w 12191501"/>
              <a:gd name="connsiteY6" fmla="*/ 4430825 h 4430825"/>
              <a:gd name="connsiteX7" fmla="*/ 10182 w 12191501"/>
              <a:gd name="connsiteY7" fmla="*/ 95053 h 4430825"/>
              <a:gd name="connsiteX8" fmla="*/ 70972 w 12191501"/>
              <a:gd name="connsiteY8" fmla="*/ 97164 h 4430825"/>
              <a:gd name="connsiteX9" fmla="*/ 1281624 w 12191501"/>
              <a:gd name="connsiteY9" fmla="*/ 139193 h 4430825"/>
              <a:gd name="connsiteX10" fmla="*/ 2485297 w 12191501"/>
              <a:gd name="connsiteY10" fmla="*/ 118183 h 4430825"/>
              <a:gd name="connsiteX11" fmla="*/ 3237591 w 12191501"/>
              <a:gd name="connsiteY11" fmla="*/ 105051 h 4430825"/>
              <a:gd name="connsiteX12" fmla="*/ 3989887 w 12191501"/>
              <a:gd name="connsiteY12" fmla="*/ 91920 h 4430825"/>
              <a:gd name="connsiteX13" fmla="*/ 9255953 w 12191501"/>
              <a:gd name="connsiteY13" fmla="*/ 0 h 44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501" h="4430825">
                <a:moveTo>
                  <a:pt x="9255953" y="0"/>
                </a:moveTo>
                <a:cubicBezTo>
                  <a:pt x="10762189" y="67992"/>
                  <a:pt x="10762189" y="67992"/>
                  <a:pt x="10762189" y="67992"/>
                </a:cubicBezTo>
                <a:cubicBezTo>
                  <a:pt x="11364025" y="57486"/>
                  <a:pt x="11364025" y="57486"/>
                  <a:pt x="11364025" y="57486"/>
                </a:cubicBezTo>
                <a:cubicBezTo>
                  <a:pt x="11589714" y="53547"/>
                  <a:pt x="11836561" y="49238"/>
                  <a:pt x="12096632" y="44699"/>
                </a:cubicBezTo>
                <a:lnTo>
                  <a:pt x="12191501" y="43042"/>
                </a:lnTo>
                <a:lnTo>
                  <a:pt x="12191501" y="4430825"/>
                </a:lnTo>
                <a:lnTo>
                  <a:pt x="0" y="4430825"/>
                </a:lnTo>
                <a:lnTo>
                  <a:pt x="10182" y="95053"/>
                </a:lnTo>
                <a:lnTo>
                  <a:pt x="70972" y="97164"/>
                </a:lnTo>
                <a:cubicBezTo>
                  <a:pt x="1281624" y="139193"/>
                  <a:pt x="1281624" y="139193"/>
                  <a:pt x="1281624" y="139193"/>
                </a:cubicBezTo>
                <a:cubicBezTo>
                  <a:pt x="2485297" y="118183"/>
                  <a:pt x="2485297" y="118183"/>
                  <a:pt x="2485297" y="118183"/>
                </a:cubicBezTo>
                <a:cubicBezTo>
                  <a:pt x="2786215" y="112930"/>
                  <a:pt x="2936672" y="110304"/>
                  <a:pt x="3237591" y="105051"/>
                </a:cubicBezTo>
                <a:cubicBezTo>
                  <a:pt x="3538508" y="99800"/>
                  <a:pt x="3839426" y="94546"/>
                  <a:pt x="3989887" y="91920"/>
                </a:cubicBezTo>
                <a:cubicBezTo>
                  <a:pt x="9255953" y="0"/>
                  <a:pt x="9255953" y="0"/>
                  <a:pt x="9255953" y="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6" name="Slide Number Placeholder 5">
            <a:extLst>
              <a:ext uri="{FF2B5EF4-FFF2-40B4-BE49-F238E27FC236}">
                <a16:creationId xmlns:a16="http://schemas.microsoft.com/office/drawing/2014/main" id="{360D0793-31A5-6656-8FA9-B94A0B2C8B4D}"/>
              </a:ext>
            </a:extLst>
          </p:cNvPr>
          <p:cNvSpPr>
            <a:spLocks noGrp="1"/>
          </p:cNvSpPr>
          <p:nvPr>
            <p:ph type="sldNum" sz="quarter" idx="12"/>
          </p:nvPr>
        </p:nvSpPr>
        <p:spPr>
          <a:xfrm>
            <a:off x="11004051" y="6138000"/>
            <a:ext cx="1187449" cy="720000"/>
          </a:xfrm>
        </p:spPr>
        <p:txBody>
          <a:bodyPr>
            <a:normAutofit/>
          </a:bodyPr>
          <a:lstStyle/>
          <a:p>
            <a:pPr>
              <a:spcAft>
                <a:spcPts val="600"/>
              </a:spcAft>
            </a:pPr>
            <a:fld id="{1621B6DD-29C1-4FEA-923F-71EA1347694C}" type="slidenum">
              <a:rPr lang="en-US">
                <a:solidFill>
                  <a:schemeClr val="accent3"/>
                </a:solidFill>
              </a:rPr>
              <a:pPr>
                <a:spcAft>
                  <a:spcPts val="600"/>
                </a:spcAft>
              </a:pPr>
              <a:t>5</a:t>
            </a:fld>
            <a:endParaRPr lang="en-US" dirty="0">
              <a:solidFill>
                <a:schemeClr val="accent3"/>
              </a:solidFill>
            </a:endParaRPr>
          </a:p>
        </p:txBody>
      </p:sp>
      <p:sp>
        <p:nvSpPr>
          <p:cNvPr id="4" name="Content Placeholder 3">
            <a:extLst>
              <a:ext uri="{FF2B5EF4-FFF2-40B4-BE49-F238E27FC236}">
                <a16:creationId xmlns:a16="http://schemas.microsoft.com/office/drawing/2014/main" id="{DC77E259-1019-4530-90A4-7B83AB4B937D}"/>
              </a:ext>
            </a:extLst>
          </p:cNvPr>
          <p:cNvSpPr>
            <a:spLocks noGrp="1"/>
          </p:cNvSpPr>
          <p:nvPr>
            <p:ph idx="1"/>
          </p:nvPr>
        </p:nvSpPr>
        <p:spPr/>
        <p:txBody>
          <a:bodyPr>
            <a:normAutofit/>
          </a:bodyPr>
          <a:lstStyle/>
          <a:p>
            <a:pPr lvl="0"/>
            <a:r>
              <a:rPr lang="en-US" sz="2400" dirty="0">
                <a:solidFill>
                  <a:schemeClr val="tx1">
                    <a:alpha val="95000"/>
                  </a:schemeClr>
                </a:solidFill>
              </a:rPr>
              <a:t>Supervisory Staff (</a:t>
            </a:r>
            <a:r>
              <a:rPr lang="en-US" sz="2400" dirty="0" err="1">
                <a:solidFill>
                  <a:schemeClr val="tx1">
                    <a:alpha val="95000"/>
                  </a:schemeClr>
                </a:solidFill>
              </a:rPr>
              <a:t>SuperStaff</a:t>
            </a:r>
            <a:r>
              <a:rPr lang="en-US" sz="2400" dirty="0">
                <a:solidFill>
                  <a:schemeClr val="tx1">
                    <a:alpha val="95000"/>
                  </a:schemeClr>
                </a:solidFill>
              </a:rPr>
              <a:t>) includes all student managers (SMs), the Student Employment Coordinator (UCSEC), and Payroll Coordinator (UCPC).</a:t>
            </a:r>
          </a:p>
          <a:p>
            <a:pPr lvl="0"/>
            <a:r>
              <a:rPr lang="en-US" sz="2400" dirty="0" err="1">
                <a:solidFill>
                  <a:schemeClr val="tx1">
                    <a:alpha val="95000"/>
                  </a:schemeClr>
                </a:solidFill>
              </a:rPr>
              <a:t>SuperStaff</a:t>
            </a:r>
            <a:r>
              <a:rPr lang="en-US" sz="2400" dirty="0">
                <a:solidFill>
                  <a:schemeClr val="tx1">
                    <a:alpha val="95000"/>
                  </a:schemeClr>
                </a:solidFill>
              </a:rPr>
              <a:t> attend a </a:t>
            </a:r>
            <a:r>
              <a:rPr lang="en-US" sz="2400" b="1" dirty="0">
                <a:solidFill>
                  <a:schemeClr val="tx1">
                    <a:alpha val="95000"/>
                  </a:schemeClr>
                </a:solidFill>
              </a:rPr>
              <a:t>retreat/orientation </a:t>
            </a:r>
            <a:r>
              <a:rPr lang="en-US" sz="2400" dirty="0">
                <a:solidFill>
                  <a:schemeClr val="tx1">
                    <a:alpha val="95000"/>
                  </a:schemeClr>
                </a:solidFill>
              </a:rPr>
              <a:t>before the start of each semester and then </a:t>
            </a:r>
            <a:r>
              <a:rPr lang="en-US" sz="2400" b="1" dirty="0">
                <a:solidFill>
                  <a:schemeClr val="tx1">
                    <a:alpha val="95000"/>
                  </a:schemeClr>
                </a:solidFill>
              </a:rPr>
              <a:t>monthly meetings </a:t>
            </a:r>
            <a:r>
              <a:rPr lang="en-US" sz="2400" dirty="0">
                <a:solidFill>
                  <a:schemeClr val="tx1">
                    <a:alpha val="95000"/>
                  </a:schemeClr>
                </a:solidFill>
              </a:rPr>
              <a:t>throughout the semester, in addition to any other meetings for their departments/teams.</a:t>
            </a:r>
          </a:p>
        </p:txBody>
      </p:sp>
    </p:spTree>
    <p:extLst>
      <p:ext uri="{BB962C8B-B14F-4D97-AF65-F5344CB8AC3E}">
        <p14:creationId xmlns:p14="http://schemas.microsoft.com/office/powerpoint/2010/main" val="703623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4A00C45-023C-431E-B774-053A3C686B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A8151FD-E26B-480E-A623-CFBFE3713A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5">
            <a:extLst>
              <a:ext uri="{FF2B5EF4-FFF2-40B4-BE49-F238E27FC236}">
                <a16:creationId xmlns:a16="http://schemas.microsoft.com/office/drawing/2014/main" id="{6BE63264-F1B8-4AB7-AD1C-4180A9D2B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342615" y="342615"/>
            <a:ext cx="6858000" cy="6172768"/>
          </a:xfrm>
          <a:custGeom>
            <a:avLst/>
            <a:gdLst>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4440498 w 6858000"/>
              <a:gd name="connsiteY4" fmla="*/ 5734742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0" fmla="*/ 6858000 w 6858000"/>
              <a:gd name="connsiteY0" fmla="*/ 0 h 5878098"/>
              <a:gd name="connsiteX1" fmla="*/ 6858000 w 6858000"/>
              <a:gd name="connsiteY1" fmla="*/ 5780582 h 5878098"/>
              <a:gd name="connsiteX2" fmla="*/ 6766523 w 6858000"/>
              <a:gd name="connsiteY2" fmla="*/ 5777266 h 5878098"/>
              <a:gd name="connsiteX3" fmla="*/ 5437222 w 6858000"/>
              <a:gd name="connsiteY3" fmla="*/ 5734742 h 5878098"/>
              <a:gd name="connsiteX4" fmla="*/ 4440498 w 6858000"/>
              <a:gd name="connsiteY4" fmla="*/ 5734742 h 5878098"/>
              <a:gd name="connsiteX5" fmla="*/ 582209 w 6858000"/>
              <a:gd name="connsiteY5" fmla="*/ 4121983 h 5878098"/>
              <a:gd name="connsiteX6" fmla="*/ 73548 w 6858000"/>
              <a:gd name="connsiteY6" fmla="*/ 3184291 h 5878098"/>
              <a:gd name="connsiteX7" fmla="*/ 0 w 6858000"/>
              <a:gd name="connsiteY7" fmla="*/ 2994994 h 5878098"/>
              <a:gd name="connsiteX8" fmla="*/ 0 w 6858000"/>
              <a:gd name="connsiteY8" fmla="*/ 0 h 5878098"/>
              <a:gd name="connsiteX9" fmla="*/ 6858000 w 6858000"/>
              <a:gd name="connsiteY9" fmla="*/ 0 h 5878098"/>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73548 w 6858000"/>
              <a:gd name="connsiteY6" fmla="*/ 3184291 h 5780582"/>
              <a:gd name="connsiteX7" fmla="*/ 0 w 6858000"/>
              <a:gd name="connsiteY7" fmla="*/ 2994994 h 5780582"/>
              <a:gd name="connsiteX8" fmla="*/ 0 w 6858000"/>
              <a:gd name="connsiteY8" fmla="*/ 0 h 5780582"/>
              <a:gd name="connsiteX9" fmla="*/ 6858000 w 6858000"/>
              <a:gd name="connsiteY9"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582209 w 6858000"/>
              <a:gd name="connsiteY5" fmla="*/ 4121983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5437222 w 6858000"/>
              <a:gd name="connsiteY3" fmla="*/ 5734742 h 5780582"/>
              <a:gd name="connsiteX4" fmla="*/ 3010841 w 6858000"/>
              <a:gd name="connsiteY4" fmla="*/ 5469518 h 5780582"/>
              <a:gd name="connsiteX5" fmla="*/ 959581 w 6858000"/>
              <a:gd name="connsiteY5" fmla="*/ 4373609 h 5780582"/>
              <a:gd name="connsiteX6" fmla="*/ 0 w 6858000"/>
              <a:gd name="connsiteY6" fmla="*/ 2994994 h 5780582"/>
              <a:gd name="connsiteX7" fmla="*/ 0 w 6858000"/>
              <a:gd name="connsiteY7" fmla="*/ 0 h 5780582"/>
              <a:gd name="connsiteX8" fmla="*/ 6858000 w 6858000"/>
              <a:gd name="connsiteY8" fmla="*/ 0 h 5780582"/>
              <a:gd name="connsiteX0" fmla="*/ 6858000 w 6858000"/>
              <a:gd name="connsiteY0" fmla="*/ 0 h 5780582"/>
              <a:gd name="connsiteX1" fmla="*/ 6858000 w 6858000"/>
              <a:gd name="connsiteY1" fmla="*/ 5780582 h 5780582"/>
              <a:gd name="connsiteX2" fmla="*/ 6766523 w 6858000"/>
              <a:gd name="connsiteY2" fmla="*/ 5777266 h 5780582"/>
              <a:gd name="connsiteX3" fmla="*/ 3010841 w 6858000"/>
              <a:gd name="connsiteY3" fmla="*/ 5469518 h 5780582"/>
              <a:gd name="connsiteX4" fmla="*/ 959581 w 6858000"/>
              <a:gd name="connsiteY4" fmla="*/ 4373609 h 5780582"/>
              <a:gd name="connsiteX5" fmla="*/ 0 w 6858000"/>
              <a:gd name="connsiteY5" fmla="*/ 2994994 h 5780582"/>
              <a:gd name="connsiteX6" fmla="*/ 0 w 6858000"/>
              <a:gd name="connsiteY6" fmla="*/ 0 h 5780582"/>
              <a:gd name="connsiteX7" fmla="*/ 6858000 w 6858000"/>
              <a:gd name="connsiteY7"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010841 w 6858000"/>
              <a:gd name="connsiteY2" fmla="*/ 5469518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0582"/>
              <a:gd name="connsiteX1" fmla="*/ 6858000 w 6858000"/>
              <a:gd name="connsiteY1" fmla="*/ 5780582 h 5780582"/>
              <a:gd name="connsiteX2" fmla="*/ 3264841 w 6858000"/>
              <a:gd name="connsiteY2" fmla="*/ 5442316 h 5780582"/>
              <a:gd name="connsiteX3" fmla="*/ 959581 w 6858000"/>
              <a:gd name="connsiteY3" fmla="*/ 4373609 h 5780582"/>
              <a:gd name="connsiteX4" fmla="*/ 0 w 6858000"/>
              <a:gd name="connsiteY4" fmla="*/ 2994994 h 5780582"/>
              <a:gd name="connsiteX5" fmla="*/ 0 w 6858000"/>
              <a:gd name="connsiteY5" fmla="*/ 0 h 5780582"/>
              <a:gd name="connsiteX6" fmla="*/ 6858000 w 6858000"/>
              <a:gd name="connsiteY6" fmla="*/ 0 h 5780582"/>
              <a:gd name="connsiteX0" fmla="*/ 6858000 w 6858000"/>
              <a:gd name="connsiteY0" fmla="*/ 0 h 5784516"/>
              <a:gd name="connsiteX1" fmla="*/ 6858000 w 6858000"/>
              <a:gd name="connsiteY1" fmla="*/ 5780582 h 5784516"/>
              <a:gd name="connsiteX2" fmla="*/ 3264841 w 6858000"/>
              <a:gd name="connsiteY2" fmla="*/ 5442316 h 5784516"/>
              <a:gd name="connsiteX3" fmla="*/ 959581 w 6858000"/>
              <a:gd name="connsiteY3" fmla="*/ 4373609 h 5784516"/>
              <a:gd name="connsiteX4" fmla="*/ 0 w 6858000"/>
              <a:gd name="connsiteY4" fmla="*/ 2994994 h 5784516"/>
              <a:gd name="connsiteX5" fmla="*/ 0 w 6858000"/>
              <a:gd name="connsiteY5" fmla="*/ 0 h 5784516"/>
              <a:gd name="connsiteX6" fmla="*/ 6858000 w 6858000"/>
              <a:gd name="connsiteY6" fmla="*/ 0 h 578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84516">
                <a:moveTo>
                  <a:pt x="6858000" y="0"/>
                </a:moveTo>
                <a:lnTo>
                  <a:pt x="6858000" y="5780582"/>
                </a:lnTo>
                <a:cubicBezTo>
                  <a:pt x="4704756" y="5812908"/>
                  <a:pt x="4198884" y="5641214"/>
                  <a:pt x="3264841" y="5442316"/>
                </a:cubicBezTo>
                <a:cubicBezTo>
                  <a:pt x="2330798" y="5243418"/>
                  <a:pt x="1503721" y="4781496"/>
                  <a:pt x="959581" y="4373609"/>
                </a:cubicBezTo>
                <a:cubicBezTo>
                  <a:pt x="415441" y="3965722"/>
                  <a:pt x="198635" y="3573180"/>
                  <a:pt x="0" y="2994994"/>
                </a:cubicBezTo>
                <a:lnTo>
                  <a:pt x="0" y="0"/>
                </a:lnTo>
                <a:lnTo>
                  <a:pt x="6858000" y="0"/>
                </a:lnTo>
                <a:close/>
              </a:path>
            </a:pathLst>
          </a:custGeom>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Slide Number Placeholder 5">
            <a:extLst>
              <a:ext uri="{FF2B5EF4-FFF2-40B4-BE49-F238E27FC236}">
                <a16:creationId xmlns:a16="http://schemas.microsoft.com/office/drawing/2014/main" id="{1E4669DC-8CAC-7E10-6562-C42616EDC281}"/>
              </a:ext>
            </a:extLst>
          </p:cNvPr>
          <p:cNvSpPr>
            <a:spLocks noGrp="1"/>
          </p:cNvSpPr>
          <p:nvPr>
            <p:ph type="sldNum" sz="quarter" idx="12"/>
          </p:nvPr>
        </p:nvSpPr>
        <p:spPr>
          <a:xfrm>
            <a:off x="11004551" y="6138000"/>
            <a:ext cx="1187449" cy="720000"/>
          </a:xfrm>
        </p:spPr>
        <p:txBody>
          <a:bodyPr>
            <a:normAutofit/>
          </a:bodyPr>
          <a:lstStyle/>
          <a:p>
            <a:pPr>
              <a:spcAft>
                <a:spcPts val="600"/>
              </a:spcAft>
            </a:pPr>
            <a:fld id="{1621B6DD-29C1-4FEA-923F-71EA1347694C}" type="slidenum">
              <a:rPr lang="en-US">
                <a:solidFill>
                  <a:schemeClr val="accent3"/>
                </a:solidFill>
              </a:rPr>
              <a:pPr>
                <a:spcAft>
                  <a:spcPts val="600"/>
                </a:spcAft>
              </a:pPr>
              <a:t>6</a:t>
            </a:fld>
            <a:endParaRPr lang="en-US" dirty="0">
              <a:solidFill>
                <a:schemeClr val="accent3"/>
              </a:solidFill>
            </a:endParaRPr>
          </a:p>
        </p:txBody>
      </p:sp>
      <p:graphicFrame>
        <p:nvGraphicFramePr>
          <p:cNvPr id="7" name="Content Placeholder 6">
            <a:extLst>
              <a:ext uri="{FF2B5EF4-FFF2-40B4-BE49-F238E27FC236}">
                <a16:creationId xmlns:a16="http://schemas.microsoft.com/office/drawing/2014/main" id="{2B3DD252-14DD-2737-012F-DAE938AC890E}"/>
              </a:ext>
            </a:extLst>
          </p:cNvPr>
          <p:cNvGraphicFramePr>
            <a:graphicFrameLocks noGrp="1"/>
          </p:cNvGraphicFramePr>
          <p:nvPr>
            <p:ph idx="1"/>
            <p:extLst>
              <p:ext uri="{D42A27DB-BD31-4B8C-83A1-F6EECF244321}">
                <p14:modId xmlns:p14="http://schemas.microsoft.com/office/powerpoint/2010/main" val="2861538767"/>
              </p:ext>
            </p:extLst>
          </p:nvPr>
        </p:nvGraphicFramePr>
        <p:xfrm>
          <a:off x="5953313" y="-3"/>
          <a:ext cx="5952175"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70D115B2-6E5B-F741-10C2-0F3B7BA5F36D}"/>
              </a:ext>
            </a:extLst>
          </p:cNvPr>
          <p:cNvSpPr>
            <a:spLocks noGrp="1"/>
          </p:cNvSpPr>
          <p:nvPr>
            <p:ph type="title"/>
          </p:nvPr>
        </p:nvSpPr>
        <p:spPr>
          <a:xfrm>
            <a:off x="720000" y="619200"/>
            <a:ext cx="10728322" cy="681586"/>
          </a:xfrm>
        </p:spPr>
        <p:txBody>
          <a:bodyPr wrap="square">
            <a:normAutofit/>
          </a:bodyPr>
          <a:lstStyle/>
          <a:p>
            <a:r>
              <a:rPr lang="en-US" dirty="0"/>
              <a:t>Tasks</a:t>
            </a:r>
          </a:p>
        </p:txBody>
      </p:sp>
      <p:sp>
        <p:nvSpPr>
          <p:cNvPr id="13" name="TextBox 12">
            <a:extLst>
              <a:ext uri="{FF2B5EF4-FFF2-40B4-BE49-F238E27FC236}">
                <a16:creationId xmlns:a16="http://schemas.microsoft.com/office/drawing/2014/main" id="{0247BFB5-23B6-C1BB-659B-F1653A2EDD09}"/>
              </a:ext>
            </a:extLst>
          </p:cNvPr>
          <p:cNvSpPr txBox="1"/>
          <p:nvPr/>
        </p:nvSpPr>
        <p:spPr>
          <a:xfrm>
            <a:off x="619417" y="1381377"/>
            <a:ext cx="5232744" cy="1251112"/>
          </a:xfrm>
          <a:prstGeom prst="rect">
            <a:avLst/>
          </a:prstGeom>
          <a:noFill/>
        </p:spPr>
        <p:txBody>
          <a:bodyPr wrap="square" rtlCol="0">
            <a:spAutoFit/>
          </a:bodyPr>
          <a:lstStyle/>
          <a:p>
            <a:r>
              <a:rPr lang="en-US" sz="1600" dirty="0"/>
              <a:t>UCSEC and UCPC carry out centralized tasks; some are done in office, others are reported by SMs or students. </a:t>
            </a:r>
          </a:p>
          <a:p>
            <a:pPr>
              <a:lnSpc>
                <a:spcPct val="200000"/>
              </a:lnSpc>
            </a:pPr>
            <a:r>
              <a:rPr lang="en-US" sz="1600" dirty="0"/>
              <a:t>Department-specific tasks are carried out by the SMs.</a:t>
            </a:r>
          </a:p>
        </p:txBody>
      </p:sp>
    </p:spTree>
    <p:extLst>
      <p:ext uri="{BB962C8B-B14F-4D97-AF65-F5344CB8AC3E}">
        <p14:creationId xmlns:p14="http://schemas.microsoft.com/office/powerpoint/2010/main" val="44016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E2C6974-6EAE-186E-89BC-B77E10D4FF1A}"/>
              </a:ext>
            </a:extLst>
          </p:cNvPr>
          <p:cNvSpPr>
            <a:spLocks noGrp="1"/>
          </p:cNvSpPr>
          <p:nvPr>
            <p:ph type="sldNum" sz="quarter" idx="12"/>
          </p:nvPr>
        </p:nvSpPr>
        <p:spPr/>
        <p:txBody>
          <a:bodyPr/>
          <a:lstStyle/>
          <a:p>
            <a:fld id="{1621B6DD-29C1-4FEA-923F-71EA1347694C}" type="slidenum">
              <a:rPr lang="en-US" smtClean="0"/>
              <a:pPr/>
              <a:t>7</a:t>
            </a:fld>
            <a:endParaRPr lang="en-US" dirty="0"/>
          </a:p>
        </p:txBody>
      </p:sp>
      <p:graphicFrame>
        <p:nvGraphicFramePr>
          <p:cNvPr id="9" name="Diagram 8">
            <a:extLst>
              <a:ext uri="{FF2B5EF4-FFF2-40B4-BE49-F238E27FC236}">
                <a16:creationId xmlns:a16="http://schemas.microsoft.com/office/drawing/2014/main" id="{BAB42091-2DAE-6795-B4AC-A585FC26094F}"/>
              </a:ext>
            </a:extLst>
          </p:cNvPr>
          <p:cNvGraphicFramePr/>
          <p:nvPr>
            <p:extLst>
              <p:ext uri="{D42A27DB-BD31-4B8C-83A1-F6EECF244321}">
                <p14:modId xmlns:p14="http://schemas.microsoft.com/office/powerpoint/2010/main" val="876690022"/>
              </p:ext>
            </p:extLst>
          </p:nvPr>
        </p:nvGraphicFramePr>
        <p:xfrm>
          <a:off x="720000" y="539496"/>
          <a:ext cx="10664280" cy="5598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90600512-B8AB-E37E-B33F-3B893A0C0892}"/>
              </a:ext>
            </a:extLst>
          </p:cNvPr>
          <p:cNvSpPr>
            <a:spLocks noGrp="1"/>
          </p:cNvSpPr>
          <p:nvPr>
            <p:ph type="title"/>
          </p:nvPr>
        </p:nvSpPr>
        <p:spPr>
          <a:xfrm>
            <a:off x="720000" y="619200"/>
            <a:ext cx="10728322" cy="681586"/>
          </a:xfrm>
        </p:spPr>
        <p:txBody>
          <a:bodyPr wrap="square">
            <a:normAutofit/>
          </a:bodyPr>
          <a:lstStyle/>
          <a:p>
            <a:r>
              <a:rPr lang="en-US" dirty="0"/>
              <a:t>Shared Tasks</a:t>
            </a:r>
          </a:p>
        </p:txBody>
      </p:sp>
    </p:spTree>
    <p:extLst>
      <p:ext uri="{BB962C8B-B14F-4D97-AF65-F5344CB8AC3E}">
        <p14:creationId xmlns:p14="http://schemas.microsoft.com/office/powerpoint/2010/main" val="1750625305"/>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E9D6223-8D87-4038-BE74-D5224B024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46FBF49-EC0D-4E09-A77B-DB4E8257E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63AA13D0-BF0A-4B8F-9FD6-CAE2DCD93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9705717" cy="6858000"/>
          </a:xfrm>
          <a:custGeom>
            <a:avLst/>
            <a:gdLst>
              <a:gd name="connsiteX0" fmla="*/ 0 w 9705717"/>
              <a:gd name="connsiteY0" fmla="*/ 0 h 6858000"/>
              <a:gd name="connsiteX1" fmla="*/ 8892014 w 9705717"/>
              <a:gd name="connsiteY1" fmla="*/ 0 h 6858000"/>
              <a:gd name="connsiteX2" fmla="*/ 8948109 w 9705717"/>
              <a:gd name="connsiteY2" fmla="*/ 119185 h 6858000"/>
              <a:gd name="connsiteX3" fmla="*/ 9361712 w 9705717"/>
              <a:gd name="connsiteY3" fmla="*/ 1009060 h 6858000"/>
              <a:gd name="connsiteX4" fmla="*/ 9569814 w 9705717"/>
              <a:gd name="connsiteY4" fmla="*/ 4722415 h 6858000"/>
              <a:gd name="connsiteX5" fmla="*/ 8937785 w 9705717"/>
              <a:gd name="connsiteY5" fmla="*/ 6619105 h 6858000"/>
              <a:gd name="connsiteX6" fmla="*/ 8749280 w 9705717"/>
              <a:gd name="connsiteY6" fmla="*/ 6858000 h 6858000"/>
              <a:gd name="connsiteX7" fmla="*/ 0 w 9705717"/>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05717" h="6858000">
                <a:moveTo>
                  <a:pt x="0" y="0"/>
                </a:moveTo>
                <a:lnTo>
                  <a:pt x="8892014" y="0"/>
                </a:lnTo>
                <a:lnTo>
                  <a:pt x="8948109" y="119185"/>
                </a:lnTo>
                <a:cubicBezTo>
                  <a:pt x="9080774" y="406683"/>
                  <a:pt x="9216041" y="706568"/>
                  <a:pt x="9361712" y="1009060"/>
                </a:cubicBezTo>
                <a:cubicBezTo>
                  <a:pt x="9986018" y="2093861"/>
                  <a:pt x="9569814" y="4346908"/>
                  <a:pt x="9569814" y="4722415"/>
                </a:cubicBezTo>
                <a:cubicBezTo>
                  <a:pt x="9569814" y="5635108"/>
                  <a:pt x="9260912" y="6189243"/>
                  <a:pt x="8937785" y="6619105"/>
                </a:cubicBezTo>
                <a:lnTo>
                  <a:pt x="874928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le 1">
            <a:extLst>
              <a:ext uri="{FF2B5EF4-FFF2-40B4-BE49-F238E27FC236}">
                <a16:creationId xmlns:a16="http://schemas.microsoft.com/office/drawing/2014/main" id="{6676877D-7087-913B-F3A1-573807392E59}"/>
              </a:ext>
            </a:extLst>
          </p:cNvPr>
          <p:cNvSpPr>
            <a:spLocks noGrp="1"/>
          </p:cNvSpPr>
          <p:nvPr>
            <p:ph type="title"/>
          </p:nvPr>
        </p:nvSpPr>
        <p:spPr>
          <a:xfrm>
            <a:off x="720000" y="206375"/>
            <a:ext cx="6911974" cy="1477328"/>
          </a:xfrm>
        </p:spPr>
        <p:txBody>
          <a:bodyPr wrap="square" anchor="ctr">
            <a:normAutofit/>
          </a:bodyPr>
          <a:lstStyle/>
          <a:p>
            <a:r>
              <a:rPr lang="en-US" dirty="0"/>
              <a:t>Student Managers</a:t>
            </a:r>
          </a:p>
        </p:txBody>
      </p:sp>
      <p:graphicFrame>
        <p:nvGraphicFramePr>
          <p:cNvPr id="4" name="Content Placeholder 3">
            <a:extLst>
              <a:ext uri="{FF2B5EF4-FFF2-40B4-BE49-F238E27FC236}">
                <a16:creationId xmlns:a16="http://schemas.microsoft.com/office/drawing/2014/main" id="{6F45FAF8-D587-F625-E07A-FCC1E17A0EF3}"/>
              </a:ext>
            </a:extLst>
          </p:cNvPr>
          <p:cNvGraphicFramePr>
            <a:graphicFrameLocks noGrp="1"/>
          </p:cNvGraphicFramePr>
          <p:nvPr>
            <p:ph idx="1"/>
            <p:extLst>
              <p:ext uri="{D42A27DB-BD31-4B8C-83A1-F6EECF244321}">
                <p14:modId xmlns:p14="http://schemas.microsoft.com/office/powerpoint/2010/main" val="2195130043"/>
              </p:ext>
            </p:extLst>
          </p:nvPr>
        </p:nvGraphicFramePr>
        <p:xfrm>
          <a:off x="720725" y="2634465"/>
          <a:ext cx="7252843" cy="360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Freeform 10">
            <a:extLst>
              <a:ext uri="{FF2B5EF4-FFF2-40B4-BE49-F238E27FC236}">
                <a16:creationId xmlns:a16="http://schemas.microsoft.com/office/drawing/2014/main" id="{15BE2CF8-7196-4BC3-B312-B0EE486D9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5824556">
            <a:off x="8226571" y="2916066"/>
            <a:ext cx="3518890" cy="3293724"/>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Slide Number Placeholder 5">
            <a:extLst>
              <a:ext uri="{FF2B5EF4-FFF2-40B4-BE49-F238E27FC236}">
                <a16:creationId xmlns:a16="http://schemas.microsoft.com/office/drawing/2014/main" id="{523BDA1E-DFE7-E289-440F-59E978B3D509}"/>
              </a:ext>
            </a:extLst>
          </p:cNvPr>
          <p:cNvSpPr>
            <a:spLocks noGrp="1"/>
          </p:cNvSpPr>
          <p:nvPr>
            <p:ph type="sldNum" sz="quarter" idx="12"/>
          </p:nvPr>
        </p:nvSpPr>
        <p:spPr>
          <a:xfrm>
            <a:off x="11004550" y="6138000"/>
            <a:ext cx="1187449" cy="720000"/>
          </a:xfrm>
        </p:spPr>
        <p:txBody>
          <a:bodyPr>
            <a:normAutofit/>
          </a:bodyPr>
          <a:lstStyle/>
          <a:p>
            <a:pPr>
              <a:spcAft>
                <a:spcPts val="600"/>
              </a:spcAft>
            </a:pPr>
            <a:fld id="{1621B6DD-29C1-4FEA-923F-71EA1347694C}" type="slidenum">
              <a:rPr lang="en-US">
                <a:solidFill>
                  <a:schemeClr val="tx2">
                    <a:lumMod val="75000"/>
                  </a:schemeClr>
                </a:solidFill>
              </a:rPr>
              <a:pPr>
                <a:spcAft>
                  <a:spcPts val="600"/>
                </a:spcAft>
              </a:pPr>
              <a:t>8</a:t>
            </a:fld>
            <a:endParaRPr lang="en-US" dirty="0">
              <a:solidFill>
                <a:schemeClr val="tx2">
                  <a:lumMod val="75000"/>
                </a:schemeClr>
              </a:solidFill>
            </a:endParaRPr>
          </a:p>
        </p:txBody>
      </p:sp>
      <p:sp>
        <p:nvSpPr>
          <p:cNvPr id="5" name="TextBox 4">
            <a:extLst>
              <a:ext uri="{FF2B5EF4-FFF2-40B4-BE49-F238E27FC236}">
                <a16:creationId xmlns:a16="http://schemas.microsoft.com/office/drawing/2014/main" id="{D8982C63-DF9A-1F8F-245A-70E75A865605}"/>
              </a:ext>
            </a:extLst>
          </p:cNvPr>
          <p:cNvSpPr txBox="1"/>
          <p:nvPr/>
        </p:nvSpPr>
        <p:spPr>
          <a:xfrm>
            <a:off x="619416" y="1490858"/>
            <a:ext cx="7252843" cy="1004890"/>
          </a:xfrm>
          <a:prstGeom prst="rect">
            <a:avLst/>
          </a:prstGeom>
          <a:noFill/>
        </p:spPr>
        <p:txBody>
          <a:bodyPr wrap="square" rtlCol="0">
            <a:spAutoFit/>
          </a:bodyPr>
          <a:lstStyle/>
          <a:p>
            <a:r>
              <a:rPr lang="en-US" sz="1600" dirty="0"/>
              <a:t>Managers work directly with their student teams and with professional staff (</a:t>
            </a:r>
            <a:r>
              <a:rPr lang="en-US" sz="1600" dirty="0" err="1"/>
              <a:t>ProStaff</a:t>
            </a:r>
            <a:r>
              <a:rPr lang="en-US" sz="1600" dirty="0"/>
              <a:t>) for their departments.</a:t>
            </a:r>
          </a:p>
          <a:p>
            <a:pPr>
              <a:lnSpc>
                <a:spcPct val="200000"/>
              </a:lnSpc>
            </a:pPr>
            <a:r>
              <a:rPr lang="en-US" sz="1600" dirty="0"/>
              <a:t>Their duties include:</a:t>
            </a:r>
          </a:p>
        </p:txBody>
      </p:sp>
    </p:spTree>
    <p:extLst>
      <p:ext uri="{BB962C8B-B14F-4D97-AF65-F5344CB8AC3E}">
        <p14:creationId xmlns:p14="http://schemas.microsoft.com/office/powerpoint/2010/main" val="139671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1BDA-7BBC-2177-520D-7415149DBA4A}"/>
              </a:ext>
            </a:extLst>
          </p:cNvPr>
          <p:cNvSpPr>
            <a:spLocks noGrp="1"/>
          </p:cNvSpPr>
          <p:nvPr>
            <p:ph type="title"/>
          </p:nvPr>
        </p:nvSpPr>
        <p:spPr/>
        <p:txBody>
          <a:bodyPr/>
          <a:lstStyle/>
          <a:p>
            <a:r>
              <a:rPr lang="en-US" dirty="0"/>
              <a:t>Quotes from </a:t>
            </a:r>
            <a:r>
              <a:rPr lang="en-US" dirty="0" err="1"/>
              <a:t>SuperStaff</a:t>
            </a:r>
            <a:endParaRPr lang="en-US" dirty="0"/>
          </a:p>
        </p:txBody>
      </p:sp>
      <p:sp>
        <p:nvSpPr>
          <p:cNvPr id="5" name="Text Placeholder 4">
            <a:extLst>
              <a:ext uri="{FF2B5EF4-FFF2-40B4-BE49-F238E27FC236}">
                <a16:creationId xmlns:a16="http://schemas.microsoft.com/office/drawing/2014/main" id="{3851FA4C-3CE5-682D-3946-D81CC4C31692}"/>
              </a:ext>
            </a:extLst>
          </p:cNvPr>
          <p:cNvSpPr>
            <a:spLocks noGrp="1"/>
          </p:cNvSpPr>
          <p:nvPr>
            <p:ph type="body" sz="quarter" idx="3"/>
          </p:nvPr>
        </p:nvSpPr>
        <p:spPr>
          <a:xfrm>
            <a:off x="706424" y="1511994"/>
            <a:ext cx="10767614" cy="565796"/>
          </a:xfrm>
        </p:spPr>
        <p:txBody>
          <a:bodyPr/>
          <a:lstStyle/>
          <a:p>
            <a:r>
              <a:rPr lang="en-US" dirty="0"/>
              <a:t>Sydney D. — DAWG Fitness Desk Student Manager</a:t>
            </a:r>
          </a:p>
        </p:txBody>
      </p:sp>
      <p:sp>
        <p:nvSpPr>
          <p:cNvPr id="6" name="Content Placeholder 5">
            <a:extLst>
              <a:ext uri="{FF2B5EF4-FFF2-40B4-BE49-F238E27FC236}">
                <a16:creationId xmlns:a16="http://schemas.microsoft.com/office/drawing/2014/main" id="{70BFCF69-D49F-C205-FCC2-CF490553FB64}"/>
              </a:ext>
            </a:extLst>
          </p:cNvPr>
          <p:cNvSpPr>
            <a:spLocks noGrp="1"/>
          </p:cNvSpPr>
          <p:nvPr>
            <p:ph sz="quarter" idx="4"/>
          </p:nvPr>
        </p:nvSpPr>
        <p:spPr>
          <a:xfrm>
            <a:off x="719999" y="2297580"/>
            <a:ext cx="10728325" cy="3478596"/>
          </a:xfrm>
        </p:spPr>
        <p:txBody>
          <a:bodyPr>
            <a:normAutofit lnSpcReduction="10000"/>
          </a:bodyPr>
          <a:lstStyle/>
          <a:p>
            <a:r>
              <a:rPr lang="en-US" sz="1800" dirty="0">
                <a:solidFill>
                  <a:schemeClr val="tx1">
                    <a:alpha val="95000"/>
                  </a:schemeClr>
                </a:solidFill>
              </a:rPr>
              <a:t>"I have been a student manager for Dawg Fitness/Allen Fitness Center for two years now. I have gained so many valuable experiences and skills during my time here and will eventually use them into my future career. </a:t>
            </a:r>
            <a:br>
              <a:rPr lang="en-US" sz="1800" dirty="0">
                <a:solidFill>
                  <a:schemeClr val="tx1">
                    <a:alpha val="95000"/>
                  </a:schemeClr>
                </a:solidFill>
              </a:rPr>
            </a:br>
            <a:br>
              <a:rPr lang="en-US" sz="1800" dirty="0">
                <a:solidFill>
                  <a:schemeClr val="tx1">
                    <a:alpha val="95000"/>
                  </a:schemeClr>
                </a:solidFill>
              </a:rPr>
            </a:br>
            <a:r>
              <a:rPr lang="en-US" sz="1800" dirty="0">
                <a:solidFill>
                  <a:schemeClr val="tx1">
                    <a:alpha val="95000"/>
                  </a:schemeClr>
                </a:solidFill>
              </a:rPr>
              <a:t>The University Centers leadership is very invested in supporting the student mangers they employee. My supervisor, Amy Fitschen, is dedicated to being an encouraging leader and helping me grow into a young professional. I have gained experiences such as issuing discipline, leading meeting, and being involved in the hiring process. </a:t>
            </a:r>
            <a:br>
              <a:rPr lang="en-US" sz="1800" dirty="0">
                <a:solidFill>
                  <a:schemeClr val="tx1">
                    <a:alpha val="95000"/>
                  </a:schemeClr>
                </a:solidFill>
              </a:rPr>
            </a:br>
            <a:br>
              <a:rPr lang="en-US" sz="1800" dirty="0">
                <a:solidFill>
                  <a:schemeClr val="tx1">
                    <a:alpha val="95000"/>
                  </a:schemeClr>
                </a:solidFill>
              </a:rPr>
            </a:br>
            <a:r>
              <a:rPr lang="en-US" sz="1800" dirty="0">
                <a:solidFill>
                  <a:schemeClr val="tx1">
                    <a:alpha val="95000"/>
                  </a:schemeClr>
                </a:solidFill>
              </a:rPr>
              <a:t>I am very grateful for what I have learned over the years and for the amazing people I met along the way."</a:t>
            </a:r>
          </a:p>
        </p:txBody>
      </p:sp>
      <p:sp>
        <p:nvSpPr>
          <p:cNvPr id="9" name="Slide Number Placeholder 8">
            <a:extLst>
              <a:ext uri="{FF2B5EF4-FFF2-40B4-BE49-F238E27FC236}">
                <a16:creationId xmlns:a16="http://schemas.microsoft.com/office/drawing/2014/main" id="{389F784F-9311-9220-D271-F2E7D6DC46FE}"/>
              </a:ext>
            </a:extLst>
          </p:cNvPr>
          <p:cNvSpPr>
            <a:spLocks noGrp="1"/>
          </p:cNvSpPr>
          <p:nvPr>
            <p:ph type="sldNum" sz="quarter" idx="12"/>
          </p:nvPr>
        </p:nvSpPr>
        <p:spPr/>
        <p:txBody>
          <a:bodyPr/>
          <a:lstStyle/>
          <a:p>
            <a:fld id="{1621B6DD-29C1-4FEA-923F-71EA1347694C}" type="slidenum">
              <a:rPr lang="en-US" smtClean="0"/>
              <a:pPr/>
              <a:t>9</a:t>
            </a:fld>
            <a:endParaRPr lang="en-US" dirty="0"/>
          </a:p>
        </p:txBody>
      </p:sp>
    </p:spTree>
    <p:extLst>
      <p:ext uri="{BB962C8B-B14F-4D97-AF65-F5344CB8AC3E}">
        <p14:creationId xmlns:p14="http://schemas.microsoft.com/office/powerpoint/2010/main" val="160921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C4C0-0B4A-31D7-E832-510D1C71E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052DC-3572-087B-5CDD-72F079A0BC6C}"/>
              </a:ext>
            </a:extLst>
          </p:cNvPr>
          <p:cNvSpPr>
            <a:spLocks noGrp="1"/>
          </p:cNvSpPr>
          <p:nvPr>
            <p:ph type="title"/>
          </p:nvPr>
        </p:nvSpPr>
        <p:spPr/>
        <p:txBody>
          <a:bodyPr/>
          <a:lstStyle/>
          <a:p>
            <a:r>
              <a:rPr lang="en-US" dirty="0"/>
              <a:t>Quotes from </a:t>
            </a:r>
            <a:r>
              <a:rPr lang="en-US" dirty="0" err="1"/>
              <a:t>SuperStaff</a:t>
            </a:r>
            <a:endParaRPr lang="en-US" dirty="0"/>
          </a:p>
        </p:txBody>
      </p:sp>
      <p:sp>
        <p:nvSpPr>
          <p:cNvPr id="5" name="Text Placeholder 4">
            <a:extLst>
              <a:ext uri="{FF2B5EF4-FFF2-40B4-BE49-F238E27FC236}">
                <a16:creationId xmlns:a16="http://schemas.microsoft.com/office/drawing/2014/main" id="{28760C97-A8CD-CC3D-56F0-ED03725D5A8A}"/>
              </a:ext>
            </a:extLst>
          </p:cNvPr>
          <p:cNvSpPr>
            <a:spLocks noGrp="1"/>
          </p:cNvSpPr>
          <p:nvPr>
            <p:ph type="body" sz="quarter" idx="3"/>
          </p:nvPr>
        </p:nvSpPr>
        <p:spPr>
          <a:xfrm>
            <a:off x="706424" y="1511994"/>
            <a:ext cx="10767614" cy="565796"/>
          </a:xfrm>
        </p:spPr>
        <p:txBody>
          <a:bodyPr/>
          <a:lstStyle/>
          <a:p>
            <a:r>
              <a:rPr lang="en-US" dirty="0"/>
              <a:t>Rory E. — Event Technical Services Student Manager</a:t>
            </a:r>
          </a:p>
        </p:txBody>
      </p:sp>
      <p:sp>
        <p:nvSpPr>
          <p:cNvPr id="6" name="Content Placeholder 5">
            <a:extLst>
              <a:ext uri="{FF2B5EF4-FFF2-40B4-BE49-F238E27FC236}">
                <a16:creationId xmlns:a16="http://schemas.microsoft.com/office/drawing/2014/main" id="{3E0465AD-9F69-A4A9-20AF-F81DDAD168E6}"/>
              </a:ext>
            </a:extLst>
          </p:cNvPr>
          <p:cNvSpPr>
            <a:spLocks noGrp="1"/>
          </p:cNvSpPr>
          <p:nvPr>
            <p:ph sz="quarter" idx="4"/>
          </p:nvPr>
        </p:nvSpPr>
        <p:spPr>
          <a:xfrm>
            <a:off x="719999" y="2297580"/>
            <a:ext cx="10728325" cy="3478596"/>
          </a:xfrm>
        </p:spPr>
        <p:txBody>
          <a:bodyPr>
            <a:normAutofit/>
          </a:bodyPr>
          <a:lstStyle/>
          <a:p>
            <a:r>
              <a:rPr lang="en-US" sz="1800" dirty="0">
                <a:solidFill>
                  <a:schemeClr val="tx1">
                    <a:alpha val="95000"/>
                  </a:schemeClr>
                </a:solidFill>
              </a:rPr>
              <a:t>"I’ve had the pleasure of being student manager for Event Technical Services since May 2025, and I have loved every minute of it! </a:t>
            </a:r>
          </a:p>
          <a:p>
            <a:r>
              <a:rPr lang="en-US" sz="1800" dirty="0">
                <a:solidFill>
                  <a:schemeClr val="tx1">
                    <a:alpha val="95000"/>
                  </a:schemeClr>
                </a:solidFill>
              </a:rPr>
              <a:t>Being in a management position seemed like a scary idea, but when it really comes down to, the most important thing I’ve learned is that you can always rely on your team. My fulltime supervisor, Chris Wylie, and I have worked hard to make this department as awesome as it is!”</a:t>
            </a:r>
          </a:p>
        </p:txBody>
      </p:sp>
      <p:sp>
        <p:nvSpPr>
          <p:cNvPr id="9" name="Slide Number Placeholder 8">
            <a:extLst>
              <a:ext uri="{FF2B5EF4-FFF2-40B4-BE49-F238E27FC236}">
                <a16:creationId xmlns:a16="http://schemas.microsoft.com/office/drawing/2014/main" id="{7A096BB8-BBF7-37DA-3981-A7E510F503B9}"/>
              </a:ext>
            </a:extLst>
          </p:cNvPr>
          <p:cNvSpPr>
            <a:spLocks noGrp="1"/>
          </p:cNvSpPr>
          <p:nvPr>
            <p:ph type="sldNum" sz="quarter" idx="12"/>
          </p:nvPr>
        </p:nvSpPr>
        <p:spPr/>
        <p:txBody>
          <a:bodyPr/>
          <a:lstStyle/>
          <a:p>
            <a:fld id="{1621B6DD-29C1-4FEA-923F-71EA1347694C}" type="slidenum">
              <a:rPr lang="en-US" smtClean="0"/>
              <a:pPr/>
              <a:t>10</a:t>
            </a:fld>
            <a:endParaRPr lang="en-US" dirty="0"/>
          </a:p>
        </p:txBody>
      </p:sp>
    </p:spTree>
    <p:extLst>
      <p:ext uri="{BB962C8B-B14F-4D97-AF65-F5344CB8AC3E}">
        <p14:creationId xmlns:p14="http://schemas.microsoft.com/office/powerpoint/2010/main" val="235619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B7EFF05-A8DA-4B3E-9C21-7A04283D4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5173AA7E-FB13-4C7C-BE86-ECAD9E590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B6EC153-DED3-475F-9AE0-D69887DFC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A8756A1B-6950-48DF-9439-2314515C37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4789061" cy="6858000"/>
          </a:xfrm>
          <a:custGeom>
            <a:avLst/>
            <a:gdLst>
              <a:gd name="connsiteX0" fmla="*/ 0 w 4789061"/>
              <a:gd name="connsiteY0" fmla="*/ 0 h 6858000"/>
              <a:gd name="connsiteX1" fmla="*/ 4248416 w 4789061"/>
              <a:gd name="connsiteY1" fmla="*/ 0 h 6858000"/>
              <a:gd name="connsiteX2" fmla="*/ 4442571 w 4789061"/>
              <a:gd name="connsiteY2" fmla="*/ 413260 h 6858000"/>
              <a:gd name="connsiteX3" fmla="*/ 4652176 w 4789061"/>
              <a:gd name="connsiteY3" fmla="*/ 4153439 h 6858000"/>
              <a:gd name="connsiteX4" fmla="*/ 3478386 w 4789061"/>
              <a:gd name="connsiteY4" fmla="*/ 6758958 h 6858000"/>
              <a:gd name="connsiteX5" fmla="*/ 3423920 w 4789061"/>
              <a:gd name="connsiteY5" fmla="*/ 6858000 h 6858000"/>
              <a:gd name="connsiteX6" fmla="*/ 0 w 47890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061" h="6858000">
                <a:moveTo>
                  <a:pt x="0" y="0"/>
                </a:moveTo>
                <a:lnTo>
                  <a:pt x="4248416" y="0"/>
                </a:lnTo>
                <a:lnTo>
                  <a:pt x="4442571" y="413260"/>
                </a:lnTo>
                <a:cubicBezTo>
                  <a:pt x="5071387" y="1505896"/>
                  <a:pt x="4652176" y="3775219"/>
                  <a:pt x="4652176" y="4153439"/>
                </a:cubicBezTo>
                <a:cubicBezTo>
                  <a:pt x="4652176" y="5624297"/>
                  <a:pt x="3855675" y="6170615"/>
                  <a:pt x="3478386" y="6758958"/>
                </a:cubicBezTo>
                <a:lnTo>
                  <a:pt x="3423920" y="6858000"/>
                </a:lnTo>
                <a:lnTo>
                  <a:pt x="0" y="6858000"/>
                </a:lnTo>
                <a:close/>
              </a:path>
            </a:pathLst>
          </a:custGeom>
          <a:solidFill>
            <a:schemeClr val="bg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7" name="Title 6">
            <a:extLst>
              <a:ext uri="{FF2B5EF4-FFF2-40B4-BE49-F238E27FC236}">
                <a16:creationId xmlns:a16="http://schemas.microsoft.com/office/drawing/2014/main" id="{F4AC7828-A577-28E0-23C8-581F6196F949}"/>
              </a:ext>
            </a:extLst>
          </p:cNvPr>
          <p:cNvSpPr>
            <a:spLocks noGrp="1"/>
          </p:cNvSpPr>
          <p:nvPr>
            <p:ph type="title"/>
          </p:nvPr>
        </p:nvSpPr>
        <p:spPr>
          <a:xfrm>
            <a:off x="720000" y="619200"/>
            <a:ext cx="3095626" cy="3241599"/>
          </a:xfrm>
        </p:spPr>
        <p:txBody>
          <a:bodyPr vert="horz" wrap="square" lIns="0" tIns="0" rIns="0" bIns="0" rtlCol="0" anchor="t" anchorCtr="0">
            <a:normAutofit/>
          </a:bodyPr>
          <a:lstStyle/>
          <a:p>
            <a:r>
              <a:rPr lang="en-US" sz="4000" dirty="0"/>
              <a:t>UC Student Employment Team</a:t>
            </a:r>
          </a:p>
        </p:txBody>
      </p:sp>
      <p:sp>
        <p:nvSpPr>
          <p:cNvPr id="37" name="Freeform 10">
            <a:extLst>
              <a:ext uri="{FF2B5EF4-FFF2-40B4-BE49-F238E27FC236}">
                <a16:creationId xmlns:a16="http://schemas.microsoft.com/office/drawing/2014/main" id="{F85A6BBD-7399-450C-8FA5-F8AE24156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4394617">
            <a:off x="2970833" y="4308884"/>
            <a:ext cx="2069886" cy="1937439"/>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aphicFrame>
        <p:nvGraphicFramePr>
          <p:cNvPr id="23" name="Content Placeholder 22">
            <a:extLst>
              <a:ext uri="{FF2B5EF4-FFF2-40B4-BE49-F238E27FC236}">
                <a16:creationId xmlns:a16="http://schemas.microsoft.com/office/drawing/2014/main" id="{A929D708-1CDC-EB84-ECB0-C516F47A8378}"/>
              </a:ext>
            </a:extLst>
          </p:cNvPr>
          <p:cNvGraphicFramePr>
            <a:graphicFrameLocks noGrp="1"/>
          </p:cNvGraphicFramePr>
          <p:nvPr>
            <p:ph sz="half" idx="2"/>
            <p:extLst>
              <p:ext uri="{D42A27DB-BD31-4B8C-83A1-F6EECF244321}">
                <p14:modId xmlns:p14="http://schemas.microsoft.com/office/powerpoint/2010/main" val="2852549702"/>
              </p:ext>
            </p:extLst>
          </p:nvPr>
        </p:nvGraphicFramePr>
        <p:xfrm>
          <a:off x="5509060" y="265113"/>
          <a:ext cx="6035239" cy="5945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188E63FC-0491-081D-15D1-D8416756B58B}"/>
              </a:ext>
            </a:extLst>
          </p:cNvPr>
          <p:cNvSpPr>
            <a:spLocks noGrp="1"/>
          </p:cNvSpPr>
          <p:nvPr>
            <p:ph type="sldNum" sz="quarter" idx="12"/>
          </p:nvPr>
        </p:nvSpPr>
        <p:spPr>
          <a:xfrm>
            <a:off x="10272713" y="6138000"/>
            <a:ext cx="1187449" cy="720000"/>
          </a:xfrm>
        </p:spPr>
        <p:txBody>
          <a:bodyPr vert="horz" lIns="0" tIns="180000" rIns="0" bIns="180000" rtlCol="0" anchor="ctr">
            <a:normAutofit/>
          </a:bodyPr>
          <a:lstStyle/>
          <a:p>
            <a:pPr algn="r">
              <a:spcAft>
                <a:spcPts val="600"/>
              </a:spcAft>
            </a:pPr>
            <a:fld id="{1621B6DD-29C1-4FEA-923F-71EA1347694C}" type="slidenum">
              <a:rPr lang="en-US">
                <a:solidFill>
                  <a:schemeClr val="tx1"/>
                </a:solidFill>
              </a:rPr>
              <a:pPr algn="r">
                <a:spcAft>
                  <a:spcPts val="600"/>
                </a:spcAft>
              </a:pPr>
              <a:t>11</a:t>
            </a:fld>
            <a:endParaRPr lang="en-US">
              <a:solidFill>
                <a:schemeClr val="tx1"/>
              </a:solidFill>
            </a:endParaRPr>
          </a:p>
        </p:txBody>
      </p:sp>
    </p:spTree>
    <p:extLst>
      <p:ext uri="{BB962C8B-B14F-4D97-AF65-F5344CB8AC3E}">
        <p14:creationId xmlns:p14="http://schemas.microsoft.com/office/powerpoint/2010/main" val="48045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566907AD-466D-452C-AB75-0106CB261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19AA3C9-01B9-4096-8BC9-60F493F1A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0B8810-BE26-BEEE-EBC9-537261326E8E}"/>
              </a:ext>
            </a:extLst>
          </p:cNvPr>
          <p:cNvSpPr>
            <a:spLocks noGrp="1"/>
          </p:cNvSpPr>
          <p:nvPr>
            <p:ph type="title"/>
          </p:nvPr>
        </p:nvSpPr>
        <p:spPr>
          <a:xfrm>
            <a:off x="570738" y="1544050"/>
            <a:ext cx="5015638" cy="1969770"/>
          </a:xfrm>
        </p:spPr>
        <p:txBody>
          <a:bodyPr vert="horz" wrap="square" lIns="0" tIns="0" rIns="0" bIns="0" rtlCol="0" anchor="b" anchorCtr="0">
            <a:normAutofit/>
          </a:bodyPr>
          <a:lstStyle/>
          <a:p>
            <a:pPr algn="ctr">
              <a:lnSpc>
                <a:spcPct val="90000"/>
              </a:lnSpc>
            </a:pPr>
            <a:r>
              <a:rPr lang="en-US" sz="4300" spc="-100" dirty="0"/>
              <a:t>Sample </a:t>
            </a:r>
            <a:br>
              <a:rPr lang="en-US" sz="4300" spc="-100" dirty="0"/>
            </a:br>
            <a:r>
              <a:rPr lang="en-US" sz="4300" spc="-100" dirty="0" err="1"/>
              <a:t>SuperStaff</a:t>
            </a:r>
            <a:r>
              <a:rPr lang="en-US" sz="4300" spc="-100" dirty="0"/>
              <a:t> </a:t>
            </a:r>
            <a:br>
              <a:rPr lang="en-US" sz="4300" spc="-100" dirty="0"/>
            </a:br>
            <a:r>
              <a:rPr lang="en-US" sz="4300" spc="-100" dirty="0"/>
              <a:t>Agendas</a:t>
            </a:r>
          </a:p>
        </p:txBody>
      </p:sp>
      <p:sp>
        <p:nvSpPr>
          <p:cNvPr id="3" name="Content Placeholder 2">
            <a:extLst>
              <a:ext uri="{FF2B5EF4-FFF2-40B4-BE49-F238E27FC236}">
                <a16:creationId xmlns:a16="http://schemas.microsoft.com/office/drawing/2014/main" id="{9678BC05-D587-E3CE-6CA1-58683CF2D927}"/>
              </a:ext>
            </a:extLst>
          </p:cNvPr>
          <p:cNvSpPr>
            <a:spLocks noGrp="1"/>
          </p:cNvSpPr>
          <p:nvPr>
            <p:ph idx="1"/>
          </p:nvPr>
        </p:nvSpPr>
        <p:spPr>
          <a:xfrm>
            <a:off x="570738" y="3807569"/>
            <a:ext cx="5015638" cy="993670"/>
          </a:xfrm>
        </p:spPr>
        <p:txBody>
          <a:bodyPr vert="horz" lIns="0" tIns="0" rIns="0" bIns="0" rtlCol="0">
            <a:normAutofit fontScale="70000" lnSpcReduction="20000"/>
          </a:bodyPr>
          <a:lstStyle/>
          <a:p>
            <a:pPr marL="0" indent="0" algn="ctr">
              <a:buNone/>
            </a:pPr>
            <a:r>
              <a:rPr lang="en-US" sz="2800" dirty="0" err="1">
                <a:solidFill>
                  <a:schemeClr val="tx1">
                    <a:alpha val="95000"/>
                  </a:schemeClr>
                </a:solidFill>
              </a:rPr>
              <a:t>SuperStaff</a:t>
            </a:r>
            <a:r>
              <a:rPr lang="en-US" sz="2800" dirty="0">
                <a:solidFill>
                  <a:schemeClr val="tx1">
                    <a:alpha val="95000"/>
                  </a:schemeClr>
                </a:solidFill>
              </a:rPr>
              <a:t> Orientations are lengthier and cover professional development in addition to admin resources.</a:t>
            </a:r>
          </a:p>
        </p:txBody>
      </p:sp>
      <p:grpSp>
        <p:nvGrpSpPr>
          <p:cNvPr id="40" name="Group 39">
            <a:extLst>
              <a:ext uri="{FF2B5EF4-FFF2-40B4-BE49-F238E27FC236}">
                <a16:creationId xmlns:a16="http://schemas.microsoft.com/office/drawing/2014/main" id="{F2FD01A0-E6FF-41CD-AEBD-279232B90D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65602" y="317452"/>
            <a:ext cx="2088038" cy="719230"/>
            <a:chOff x="4532666" y="505937"/>
            <a:chExt cx="2981730" cy="1027064"/>
          </a:xfrm>
        </p:grpSpPr>
        <p:sp>
          <p:nvSpPr>
            <p:cNvPr id="41" name="Freeform 78">
              <a:extLst>
                <a:ext uri="{FF2B5EF4-FFF2-40B4-BE49-F238E27FC236}">
                  <a16:creationId xmlns:a16="http://schemas.microsoft.com/office/drawing/2014/main" id="{811C6308-5554-4129-8881-A95AF512C5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4532666" y="754398"/>
              <a:ext cx="694205" cy="713383"/>
            </a:xfrm>
            <a:custGeom>
              <a:avLst/>
              <a:gdLst>
                <a:gd name="T0" fmla="*/ 32 w 58"/>
                <a:gd name="T1" fmla="*/ 56 h 60"/>
                <a:gd name="T2" fmla="*/ 24 w 58"/>
                <a:gd name="T3" fmla="*/ 48 h 60"/>
                <a:gd name="T4" fmla="*/ 14 w 58"/>
                <a:gd name="T5" fmla="*/ 36 h 60"/>
                <a:gd name="T6" fmla="*/ 7 w 58"/>
                <a:gd name="T7" fmla="*/ 29 h 60"/>
                <a:gd name="T8" fmla="*/ 1 w 58"/>
                <a:gd name="T9" fmla="*/ 17 h 60"/>
                <a:gd name="T10" fmla="*/ 7 w 58"/>
                <a:gd name="T11" fmla="*/ 4 h 60"/>
                <a:gd name="T12" fmla="*/ 17 w 58"/>
                <a:gd name="T13" fmla="*/ 1 h 60"/>
                <a:gd name="T14" fmla="*/ 29 w 58"/>
                <a:gd name="T15" fmla="*/ 6 h 60"/>
                <a:gd name="T16" fmla="*/ 31 w 58"/>
                <a:gd name="T17" fmla="*/ 8 h 60"/>
                <a:gd name="T18" fmla="*/ 38 w 58"/>
                <a:gd name="T19" fmla="*/ 15 h 60"/>
                <a:gd name="T20" fmla="*/ 44 w 58"/>
                <a:gd name="T21" fmla="*/ 22 h 60"/>
                <a:gd name="T22" fmla="*/ 54 w 58"/>
                <a:gd name="T23" fmla="*/ 33 h 60"/>
                <a:gd name="T24" fmla="*/ 58 w 58"/>
                <a:gd name="T25" fmla="*/ 44 h 60"/>
                <a:gd name="T26" fmla="*/ 53 w 58"/>
                <a:gd name="T27" fmla="*/ 54 h 60"/>
                <a:gd name="T28" fmla="*/ 42 w 58"/>
                <a:gd name="T29" fmla="*/ 60 h 60"/>
                <a:gd name="T30" fmla="*/ 32 w 58"/>
                <a:gd name="T3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0">
                  <a:moveTo>
                    <a:pt x="32" y="56"/>
                  </a:moveTo>
                  <a:cubicBezTo>
                    <a:pt x="30" y="54"/>
                    <a:pt x="31" y="55"/>
                    <a:pt x="24" y="48"/>
                  </a:cubicBezTo>
                  <a:cubicBezTo>
                    <a:pt x="17" y="40"/>
                    <a:pt x="14" y="36"/>
                    <a:pt x="14" y="36"/>
                  </a:cubicBezTo>
                  <a:cubicBezTo>
                    <a:pt x="8" y="30"/>
                    <a:pt x="14" y="37"/>
                    <a:pt x="7" y="29"/>
                  </a:cubicBezTo>
                  <a:cubicBezTo>
                    <a:pt x="3" y="24"/>
                    <a:pt x="1" y="20"/>
                    <a:pt x="1" y="17"/>
                  </a:cubicBezTo>
                  <a:cubicBezTo>
                    <a:pt x="0" y="13"/>
                    <a:pt x="3" y="9"/>
                    <a:pt x="7" y="4"/>
                  </a:cubicBezTo>
                  <a:cubicBezTo>
                    <a:pt x="10" y="2"/>
                    <a:pt x="13" y="0"/>
                    <a:pt x="17" y="1"/>
                  </a:cubicBezTo>
                  <a:cubicBezTo>
                    <a:pt x="21" y="1"/>
                    <a:pt x="25" y="3"/>
                    <a:pt x="29" y="6"/>
                  </a:cubicBezTo>
                  <a:cubicBezTo>
                    <a:pt x="31" y="8"/>
                    <a:pt x="31" y="8"/>
                    <a:pt x="31" y="8"/>
                  </a:cubicBezTo>
                  <a:cubicBezTo>
                    <a:pt x="33" y="11"/>
                    <a:pt x="37" y="15"/>
                    <a:pt x="38" y="15"/>
                  </a:cubicBezTo>
                  <a:cubicBezTo>
                    <a:pt x="42" y="20"/>
                    <a:pt x="40" y="18"/>
                    <a:pt x="44" y="22"/>
                  </a:cubicBezTo>
                  <a:cubicBezTo>
                    <a:pt x="51" y="29"/>
                    <a:pt x="50" y="29"/>
                    <a:pt x="54" y="33"/>
                  </a:cubicBezTo>
                  <a:cubicBezTo>
                    <a:pt x="57" y="37"/>
                    <a:pt x="58" y="40"/>
                    <a:pt x="58" y="44"/>
                  </a:cubicBezTo>
                  <a:cubicBezTo>
                    <a:pt x="58" y="47"/>
                    <a:pt x="56" y="50"/>
                    <a:pt x="53" y="54"/>
                  </a:cubicBezTo>
                  <a:cubicBezTo>
                    <a:pt x="49" y="58"/>
                    <a:pt x="45" y="60"/>
                    <a:pt x="42" y="60"/>
                  </a:cubicBezTo>
                  <a:cubicBezTo>
                    <a:pt x="39" y="60"/>
                    <a:pt x="36" y="59"/>
                    <a:pt x="32" y="5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2" name="Freeform 79">
              <a:extLst>
                <a:ext uri="{FF2B5EF4-FFF2-40B4-BE49-F238E27FC236}">
                  <a16:creationId xmlns:a16="http://schemas.microsoft.com/office/drawing/2014/main" id="{C28F3A03-B53B-433E-8DF7-6B13336D0A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5791465" y="505937"/>
              <a:ext cx="587404" cy="943792"/>
            </a:xfrm>
            <a:custGeom>
              <a:avLst/>
              <a:gdLst>
                <a:gd name="T0" fmla="*/ 15 w 49"/>
                <a:gd name="T1" fmla="*/ 65 h 79"/>
                <a:gd name="T2" fmla="*/ 12 w 49"/>
                <a:gd name="T3" fmla="*/ 54 h 79"/>
                <a:gd name="T4" fmla="*/ 8 w 49"/>
                <a:gd name="T5" fmla="*/ 33 h 79"/>
                <a:gd name="T6" fmla="*/ 38 w 49"/>
                <a:gd name="T7" fmla="*/ 24 h 79"/>
                <a:gd name="T8" fmla="*/ 45 w 49"/>
                <a:gd name="T9" fmla="*/ 70 h 79"/>
                <a:gd name="T10" fmla="*/ 15 w 49"/>
                <a:gd name="T11" fmla="*/ 65 h 79"/>
              </a:gdLst>
              <a:ahLst/>
              <a:cxnLst>
                <a:cxn ang="0">
                  <a:pos x="T0" y="T1"/>
                </a:cxn>
                <a:cxn ang="0">
                  <a:pos x="T2" y="T3"/>
                </a:cxn>
                <a:cxn ang="0">
                  <a:pos x="T4" y="T5"/>
                </a:cxn>
                <a:cxn ang="0">
                  <a:pos x="T6" y="T7"/>
                </a:cxn>
                <a:cxn ang="0">
                  <a:pos x="T8" y="T9"/>
                </a:cxn>
                <a:cxn ang="0">
                  <a:pos x="T10" y="T11"/>
                </a:cxn>
              </a:cxnLst>
              <a:rect l="0" t="0" r="r" b="b"/>
              <a:pathLst>
                <a:path w="49" h="79">
                  <a:moveTo>
                    <a:pt x="15" y="65"/>
                  </a:moveTo>
                  <a:cubicBezTo>
                    <a:pt x="14" y="59"/>
                    <a:pt x="13" y="58"/>
                    <a:pt x="12" y="54"/>
                  </a:cubicBezTo>
                  <a:cubicBezTo>
                    <a:pt x="11" y="45"/>
                    <a:pt x="10" y="40"/>
                    <a:pt x="8" y="33"/>
                  </a:cubicBezTo>
                  <a:cubicBezTo>
                    <a:pt x="0" y="9"/>
                    <a:pt x="34" y="0"/>
                    <a:pt x="38" y="24"/>
                  </a:cubicBezTo>
                  <a:cubicBezTo>
                    <a:pt x="43" y="43"/>
                    <a:pt x="49" y="60"/>
                    <a:pt x="45" y="70"/>
                  </a:cubicBezTo>
                  <a:cubicBezTo>
                    <a:pt x="38" y="77"/>
                    <a:pt x="19" y="79"/>
                    <a:pt x="15" y="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3" name="Freeform 85">
              <a:extLst>
                <a:ext uri="{FF2B5EF4-FFF2-40B4-BE49-F238E27FC236}">
                  <a16:creationId xmlns:a16="http://schemas.microsoft.com/office/drawing/2014/main" id="{E990BBBC-E616-4D0E-9917-A6CA72AAEA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00114">
              <a:off x="7087193" y="757585"/>
              <a:ext cx="427203" cy="775416"/>
            </a:xfrm>
            <a:custGeom>
              <a:avLst/>
              <a:gdLst>
                <a:gd name="T0" fmla="*/ 36 w 36"/>
                <a:gd name="T1" fmla="*/ 15 h 65"/>
                <a:gd name="T2" fmla="*/ 34 w 36"/>
                <a:gd name="T3" fmla="*/ 5 h 65"/>
                <a:gd name="T4" fmla="*/ 28 w 36"/>
                <a:gd name="T5" fmla="*/ 1 h 65"/>
                <a:gd name="T6" fmla="*/ 23 w 36"/>
                <a:gd name="T7" fmla="*/ 0 h 65"/>
                <a:gd name="T8" fmla="*/ 13 w 36"/>
                <a:gd name="T9" fmla="*/ 1 h 65"/>
                <a:gd name="T10" fmla="*/ 7 w 36"/>
                <a:gd name="T11" fmla="*/ 9 h 65"/>
                <a:gd name="T12" fmla="*/ 4 w 36"/>
                <a:gd name="T13" fmla="*/ 19 h 65"/>
                <a:gd name="T14" fmla="*/ 0 w 36"/>
                <a:gd name="T15" fmla="*/ 44 h 65"/>
                <a:gd name="T16" fmla="*/ 1 w 36"/>
                <a:gd name="T17" fmla="*/ 58 h 65"/>
                <a:gd name="T18" fmla="*/ 8 w 36"/>
                <a:gd name="T19" fmla="*/ 64 h 65"/>
                <a:gd name="T20" fmla="*/ 16 w 36"/>
                <a:gd name="T21" fmla="*/ 65 h 65"/>
                <a:gd name="T22" fmla="*/ 25 w 36"/>
                <a:gd name="T23" fmla="*/ 63 h 65"/>
                <a:gd name="T24" fmla="*/ 31 w 36"/>
                <a:gd name="T25" fmla="*/ 55 h 65"/>
                <a:gd name="T26" fmla="*/ 34 w 36"/>
                <a:gd name="T27" fmla="*/ 40 h 65"/>
                <a:gd name="T28" fmla="*/ 36 w 36"/>
                <a:gd name="T29"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65">
                  <a:moveTo>
                    <a:pt x="36" y="15"/>
                  </a:moveTo>
                  <a:cubicBezTo>
                    <a:pt x="36" y="10"/>
                    <a:pt x="35" y="7"/>
                    <a:pt x="34" y="5"/>
                  </a:cubicBezTo>
                  <a:cubicBezTo>
                    <a:pt x="33" y="3"/>
                    <a:pt x="31" y="2"/>
                    <a:pt x="28" y="1"/>
                  </a:cubicBezTo>
                  <a:cubicBezTo>
                    <a:pt x="27" y="1"/>
                    <a:pt x="25" y="1"/>
                    <a:pt x="23" y="0"/>
                  </a:cubicBezTo>
                  <a:cubicBezTo>
                    <a:pt x="19" y="0"/>
                    <a:pt x="16" y="0"/>
                    <a:pt x="13" y="1"/>
                  </a:cubicBezTo>
                  <a:cubicBezTo>
                    <a:pt x="11" y="2"/>
                    <a:pt x="9" y="4"/>
                    <a:pt x="7" y="9"/>
                  </a:cubicBezTo>
                  <a:cubicBezTo>
                    <a:pt x="6" y="13"/>
                    <a:pt x="5" y="17"/>
                    <a:pt x="4" y="19"/>
                  </a:cubicBezTo>
                  <a:cubicBezTo>
                    <a:pt x="2" y="29"/>
                    <a:pt x="0" y="44"/>
                    <a:pt x="0" y="44"/>
                  </a:cubicBezTo>
                  <a:cubicBezTo>
                    <a:pt x="0" y="50"/>
                    <a:pt x="0" y="55"/>
                    <a:pt x="1" y="58"/>
                  </a:cubicBezTo>
                  <a:cubicBezTo>
                    <a:pt x="2" y="61"/>
                    <a:pt x="5" y="63"/>
                    <a:pt x="8" y="64"/>
                  </a:cubicBezTo>
                  <a:cubicBezTo>
                    <a:pt x="11" y="65"/>
                    <a:pt x="13" y="65"/>
                    <a:pt x="16" y="65"/>
                  </a:cubicBezTo>
                  <a:cubicBezTo>
                    <a:pt x="19" y="65"/>
                    <a:pt x="22" y="64"/>
                    <a:pt x="25" y="63"/>
                  </a:cubicBezTo>
                  <a:cubicBezTo>
                    <a:pt x="28" y="61"/>
                    <a:pt x="30" y="59"/>
                    <a:pt x="31" y="55"/>
                  </a:cubicBezTo>
                  <a:cubicBezTo>
                    <a:pt x="32" y="50"/>
                    <a:pt x="31" y="54"/>
                    <a:pt x="34" y="40"/>
                  </a:cubicBezTo>
                  <a:lnTo>
                    <a:pt x="36" y="1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pic>
        <p:nvPicPr>
          <p:cNvPr id="14" name="Picture 13" descr="Text-based agenda displayed on a green grid background outlining topics for a meeting, including Staffing &amp; Hiring, Trainings, and Housekeeping. Key points cover hiring deadlines, training schedules, wage increase events, and administrative updates like timesheets and office hours.">
            <a:extLst>
              <a:ext uri="{FF2B5EF4-FFF2-40B4-BE49-F238E27FC236}">
                <a16:creationId xmlns:a16="http://schemas.microsoft.com/office/drawing/2014/main" id="{9887AACB-3FE8-784E-6865-FFCD91630E17}"/>
              </a:ext>
            </a:extLst>
          </p:cNvPr>
          <p:cNvPicPr>
            <a:picLocks noChangeAspect="1"/>
          </p:cNvPicPr>
          <p:nvPr/>
        </p:nvPicPr>
        <p:blipFill>
          <a:blip r:embed="rId3"/>
          <a:srcRect l="3534"/>
          <a:stretch>
            <a:fillRect/>
          </a:stretch>
        </p:blipFill>
        <p:spPr>
          <a:xfrm>
            <a:off x="6288276" y="10"/>
            <a:ext cx="5903725" cy="3427190"/>
          </a:xfrm>
          <a:custGeom>
            <a:avLst/>
            <a:gdLst/>
            <a:ahLst/>
            <a:cxnLst/>
            <a:rect l="l" t="t" r="r" b="b"/>
            <a:pathLst>
              <a:path w="5903725" h="3427200">
                <a:moveTo>
                  <a:pt x="17547" y="0"/>
                </a:moveTo>
                <a:lnTo>
                  <a:pt x="5903725" y="0"/>
                </a:lnTo>
                <a:lnTo>
                  <a:pt x="5903725" y="3427200"/>
                </a:lnTo>
                <a:lnTo>
                  <a:pt x="41642" y="3427200"/>
                </a:lnTo>
                <a:lnTo>
                  <a:pt x="34002" y="3033799"/>
                </a:lnTo>
                <a:cubicBezTo>
                  <a:pt x="8141" y="1703374"/>
                  <a:pt x="-15687" y="415221"/>
                  <a:pt x="13203" y="42009"/>
                </a:cubicBezTo>
                <a:close/>
              </a:path>
            </a:pathLst>
          </a:custGeom>
        </p:spPr>
      </p:pic>
      <p:grpSp>
        <p:nvGrpSpPr>
          <p:cNvPr id="45" name="Group 44">
            <a:extLst>
              <a:ext uri="{FF2B5EF4-FFF2-40B4-BE49-F238E27FC236}">
                <a16:creationId xmlns:a16="http://schemas.microsoft.com/office/drawing/2014/main" id="{3C9AA14C-80A4-427C-A911-28CD20C56E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17356" y="5503147"/>
            <a:ext cx="2117174" cy="588806"/>
            <a:chOff x="4549904" y="5078157"/>
            <a:chExt cx="3023338" cy="840818"/>
          </a:xfrm>
        </p:grpSpPr>
        <p:sp>
          <p:nvSpPr>
            <p:cNvPr id="46" name="Freeform 80">
              <a:extLst>
                <a:ext uri="{FF2B5EF4-FFF2-40B4-BE49-F238E27FC236}">
                  <a16:creationId xmlns:a16="http://schemas.microsoft.com/office/drawing/2014/main" id="{EF32CDAF-4619-4949-9516-1E042181E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5690691" y="5352589"/>
              <a:ext cx="749228" cy="383544"/>
            </a:xfrm>
            <a:custGeom>
              <a:avLst/>
              <a:gdLst>
                <a:gd name="T0" fmla="*/ 53 w 66"/>
                <a:gd name="T1" fmla="*/ 33 h 34"/>
                <a:gd name="T2" fmla="*/ 39 w 66"/>
                <a:gd name="T3" fmla="*/ 33 h 34"/>
                <a:gd name="T4" fmla="*/ 21 w 66"/>
                <a:gd name="T5" fmla="*/ 33 h 34"/>
                <a:gd name="T6" fmla="*/ 12 w 66"/>
                <a:gd name="T7" fmla="*/ 32 h 34"/>
                <a:gd name="T8" fmla="*/ 3 w 66"/>
                <a:gd name="T9" fmla="*/ 28 h 34"/>
                <a:gd name="T10" fmla="*/ 0 w 66"/>
                <a:gd name="T11" fmla="*/ 21 h 34"/>
                <a:gd name="T12" fmla="*/ 0 w 66"/>
                <a:gd name="T13" fmla="*/ 16 h 34"/>
                <a:gd name="T14" fmla="*/ 3 w 66"/>
                <a:gd name="T15" fmla="*/ 7 h 34"/>
                <a:gd name="T16" fmla="*/ 11 w 66"/>
                <a:gd name="T17" fmla="*/ 3 h 34"/>
                <a:gd name="T18" fmla="*/ 23 w 66"/>
                <a:gd name="T19" fmla="*/ 2 h 34"/>
                <a:gd name="T20" fmla="*/ 43 w 66"/>
                <a:gd name="T21" fmla="*/ 0 h 34"/>
                <a:gd name="T22" fmla="*/ 48 w 66"/>
                <a:gd name="T23" fmla="*/ 0 h 34"/>
                <a:gd name="T24" fmla="*/ 62 w 66"/>
                <a:gd name="T25" fmla="*/ 4 h 34"/>
                <a:gd name="T26" fmla="*/ 66 w 66"/>
                <a:gd name="T27" fmla="*/ 13 h 34"/>
                <a:gd name="T28" fmla="*/ 66 w 66"/>
                <a:gd name="T29" fmla="*/ 20 h 34"/>
                <a:gd name="T30" fmla="*/ 62 w 66"/>
                <a:gd name="T31" fmla="*/ 29 h 34"/>
                <a:gd name="T32" fmla="*/ 53 w 66"/>
                <a:gd name="T3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34">
                  <a:moveTo>
                    <a:pt x="53" y="33"/>
                  </a:moveTo>
                  <a:cubicBezTo>
                    <a:pt x="47" y="33"/>
                    <a:pt x="53" y="34"/>
                    <a:pt x="39" y="33"/>
                  </a:cubicBezTo>
                  <a:cubicBezTo>
                    <a:pt x="24" y="33"/>
                    <a:pt x="21" y="33"/>
                    <a:pt x="21" y="33"/>
                  </a:cubicBezTo>
                  <a:cubicBezTo>
                    <a:pt x="12" y="32"/>
                    <a:pt x="12" y="32"/>
                    <a:pt x="12" y="32"/>
                  </a:cubicBezTo>
                  <a:cubicBezTo>
                    <a:pt x="7" y="31"/>
                    <a:pt x="4" y="30"/>
                    <a:pt x="3" y="28"/>
                  </a:cubicBezTo>
                  <a:cubicBezTo>
                    <a:pt x="1" y="26"/>
                    <a:pt x="0" y="24"/>
                    <a:pt x="0" y="21"/>
                  </a:cubicBezTo>
                  <a:cubicBezTo>
                    <a:pt x="0" y="21"/>
                    <a:pt x="0" y="19"/>
                    <a:pt x="0" y="16"/>
                  </a:cubicBezTo>
                  <a:cubicBezTo>
                    <a:pt x="0" y="13"/>
                    <a:pt x="1" y="10"/>
                    <a:pt x="3" y="7"/>
                  </a:cubicBezTo>
                  <a:cubicBezTo>
                    <a:pt x="4" y="5"/>
                    <a:pt x="7" y="3"/>
                    <a:pt x="11" y="3"/>
                  </a:cubicBezTo>
                  <a:cubicBezTo>
                    <a:pt x="16" y="2"/>
                    <a:pt x="20" y="2"/>
                    <a:pt x="23" y="2"/>
                  </a:cubicBezTo>
                  <a:cubicBezTo>
                    <a:pt x="32" y="1"/>
                    <a:pt x="37" y="0"/>
                    <a:pt x="43" y="0"/>
                  </a:cubicBezTo>
                  <a:cubicBezTo>
                    <a:pt x="48" y="0"/>
                    <a:pt x="48" y="0"/>
                    <a:pt x="48" y="0"/>
                  </a:cubicBezTo>
                  <a:cubicBezTo>
                    <a:pt x="54" y="1"/>
                    <a:pt x="59" y="3"/>
                    <a:pt x="62" y="4"/>
                  </a:cubicBezTo>
                  <a:cubicBezTo>
                    <a:pt x="65" y="6"/>
                    <a:pt x="66" y="9"/>
                    <a:pt x="66" y="13"/>
                  </a:cubicBezTo>
                  <a:cubicBezTo>
                    <a:pt x="66" y="15"/>
                    <a:pt x="66" y="17"/>
                    <a:pt x="66" y="20"/>
                  </a:cubicBezTo>
                  <a:cubicBezTo>
                    <a:pt x="65" y="23"/>
                    <a:pt x="64" y="26"/>
                    <a:pt x="62" y="29"/>
                  </a:cubicBezTo>
                  <a:cubicBezTo>
                    <a:pt x="60" y="31"/>
                    <a:pt x="57" y="32"/>
                    <a:pt x="53" y="3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7" name="Freeform 84">
              <a:extLst>
                <a:ext uri="{FF2B5EF4-FFF2-40B4-BE49-F238E27FC236}">
                  <a16:creationId xmlns:a16="http://schemas.microsoft.com/office/drawing/2014/main" id="{270C485D-6BA8-4BF7-B72C-2B14A43A66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6274527">
              <a:off x="6910134" y="5062687"/>
              <a:ext cx="647637" cy="678578"/>
            </a:xfrm>
            <a:custGeom>
              <a:avLst/>
              <a:gdLst>
                <a:gd name="T0" fmla="*/ 4 w 57"/>
                <a:gd name="T1" fmla="*/ 34 h 60"/>
                <a:gd name="T2" fmla="*/ 17 w 57"/>
                <a:gd name="T3" fmla="*/ 18 h 60"/>
                <a:gd name="T4" fmla="*/ 26 w 57"/>
                <a:gd name="T5" fmla="*/ 8 h 60"/>
                <a:gd name="T6" fmla="*/ 29 w 57"/>
                <a:gd name="T7" fmla="*/ 5 h 60"/>
                <a:gd name="T8" fmla="*/ 41 w 57"/>
                <a:gd name="T9" fmla="*/ 0 h 60"/>
                <a:gd name="T10" fmla="*/ 51 w 57"/>
                <a:gd name="T11" fmla="*/ 6 h 60"/>
                <a:gd name="T12" fmla="*/ 56 w 57"/>
                <a:gd name="T13" fmla="*/ 16 h 60"/>
                <a:gd name="T14" fmla="*/ 51 w 57"/>
                <a:gd name="T15" fmla="*/ 28 h 60"/>
                <a:gd name="T16" fmla="*/ 29 w 57"/>
                <a:gd name="T17" fmla="*/ 53 h 60"/>
                <a:gd name="T18" fmla="*/ 17 w 57"/>
                <a:gd name="T19" fmla="*/ 59 h 60"/>
                <a:gd name="T20" fmla="*/ 5 w 57"/>
                <a:gd name="T21" fmla="*/ 54 h 60"/>
                <a:gd name="T22" fmla="*/ 0 w 57"/>
                <a:gd name="T23" fmla="*/ 45 h 60"/>
                <a:gd name="T24" fmla="*/ 4 w 57"/>
                <a:gd name="T25"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0">
                  <a:moveTo>
                    <a:pt x="4" y="34"/>
                  </a:moveTo>
                  <a:cubicBezTo>
                    <a:pt x="5" y="33"/>
                    <a:pt x="17" y="18"/>
                    <a:pt x="17" y="18"/>
                  </a:cubicBezTo>
                  <a:cubicBezTo>
                    <a:pt x="21" y="14"/>
                    <a:pt x="24" y="10"/>
                    <a:pt x="26" y="8"/>
                  </a:cubicBezTo>
                  <a:cubicBezTo>
                    <a:pt x="29" y="5"/>
                    <a:pt x="29" y="5"/>
                    <a:pt x="29" y="5"/>
                  </a:cubicBezTo>
                  <a:cubicBezTo>
                    <a:pt x="34" y="2"/>
                    <a:pt x="38" y="0"/>
                    <a:pt x="41" y="0"/>
                  </a:cubicBezTo>
                  <a:cubicBezTo>
                    <a:pt x="44" y="1"/>
                    <a:pt x="47" y="2"/>
                    <a:pt x="51" y="6"/>
                  </a:cubicBezTo>
                  <a:cubicBezTo>
                    <a:pt x="55" y="10"/>
                    <a:pt x="57" y="13"/>
                    <a:pt x="56" y="16"/>
                  </a:cubicBezTo>
                  <a:cubicBezTo>
                    <a:pt x="56" y="19"/>
                    <a:pt x="54" y="23"/>
                    <a:pt x="51" y="28"/>
                  </a:cubicBezTo>
                  <a:cubicBezTo>
                    <a:pt x="51" y="28"/>
                    <a:pt x="33" y="48"/>
                    <a:pt x="29" y="53"/>
                  </a:cubicBezTo>
                  <a:cubicBezTo>
                    <a:pt x="25" y="57"/>
                    <a:pt x="21" y="59"/>
                    <a:pt x="17" y="59"/>
                  </a:cubicBezTo>
                  <a:cubicBezTo>
                    <a:pt x="13" y="60"/>
                    <a:pt x="9" y="58"/>
                    <a:pt x="5" y="54"/>
                  </a:cubicBezTo>
                  <a:cubicBezTo>
                    <a:pt x="2" y="51"/>
                    <a:pt x="0" y="48"/>
                    <a:pt x="0" y="45"/>
                  </a:cubicBezTo>
                  <a:cubicBezTo>
                    <a:pt x="0" y="42"/>
                    <a:pt x="2" y="38"/>
                    <a:pt x="4"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sp>
          <p:nvSpPr>
            <p:cNvPr id="48" name="Freeform 87">
              <a:extLst>
                <a:ext uri="{FF2B5EF4-FFF2-40B4-BE49-F238E27FC236}">
                  <a16:creationId xmlns:a16="http://schemas.microsoft.com/office/drawing/2014/main" id="{79239B91-4327-43B3-AED5-CB9EC1653B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4430858">
              <a:off x="4571743" y="5071596"/>
              <a:ext cx="626472" cy="670149"/>
            </a:xfrm>
            <a:custGeom>
              <a:avLst/>
              <a:gdLst>
                <a:gd name="T0" fmla="*/ 0 w 55"/>
                <a:gd name="T1" fmla="*/ 17 h 59"/>
                <a:gd name="T2" fmla="*/ 1 w 55"/>
                <a:gd name="T3" fmla="*/ 11 h 59"/>
                <a:gd name="T4" fmla="*/ 4 w 55"/>
                <a:gd name="T5" fmla="*/ 6 h 59"/>
                <a:gd name="T6" fmla="*/ 7 w 55"/>
                <a:gd name="T7" fmla="*/ 4 h 59"/>
                <a:gd name="T8" fmla="*/ 14 w 55"/>
                <a:gd name="T9" fmla="*/ 0 h 59"/>
                <a:gd name="T10" fmla="*/ 23 w 55"/>
                <a:gd name="T11" fmla="*/ 3 h 59"/>
                <a:gd name="T12" fmla="*/ 31 w 55"/>
                <a:gd name="T13" fmla="*/ 11 h 59"/>
                <a:gd name="T14" fmla="*/ 38 w 55"/>
                <a:gd name="T15" fmla="*/ 20 h 59"/>
                <a:gd name="T16" fmla="*/ 48 w 55"/>
                <a:gd name="T17" fmla="*/ 31 h 59"/>
                <a:gd name="T18" fmla="*/ 55 w 55"/>
                <a:gd name="T19" fmla="*/ 43 h 59"/>
                <a:gd name="T20" fmla="*/ 49 w 55"/>
                <a:gd name="T21" fmla="*/ 55 h 59"/>
                <a:gd name="T22" fmla="*/ 38 w 55"/>
                <a:gd name="T23" fmla="*/ 59 h 59"/>
                <a:gd name="T24" fmla="*/ 33 w 55"/>
                <a:gd name="T25" fmla="*/ 58 h 59"/>
                <a:gd name="T26" fmla="*/ 26 w 55"/>
                <a:gd name="T27" fmla="*/ 53 h 59"/>
                <a:gd name="T28" fmla="*/ 5 w 55"/>
                <a:gd name="T29" fmla="*/ 27 h 59"/>
                <a:gd name="T30" fmla="*/ 0 w 55"/>
                <a:gd name="T31"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59">
                  <a:moveTo>
                    <a:pt x="0" y="17"/>
                  </a:moveTo>
                  <a:cubicBezTo>
                    <a:pt x="0" y="14"/>
                    <a:pt x="0" y="12"/>
                    <a:pt x="1" y="11"/>
                  </a:cubicBezTo>
                  <a:cubicBezTo>
                    <a:pt x="2" y="9"/>
                    <a:pt x="3" y="8"/>
                    <a:pt x="4" y="6"/>
                  </a:cubicBezTo>
                  <a:cubicBezTo>
                    <a:pt x="6" y="5"/>
                    <a:pt x="7" y="4"/>
                    <a:pt x="7" y="4"/>
                  </a:cubicBezTo>
                  <a:cubicBezTo>
                    <a:pt x="9" y="2"/>
                    <a:pt x="12" y="1"/>
                    <a:pt x="14" y="0"/>
                  </a:cubicBezTo>
                  <a:cubicBezTo>
                    <a:pt x="17" y="0"/>
                    <a:pt x="20" y="1"/>
                    <a:pt x="23" y="3"/>
                  </a:cubicBezTo>
                  <a:cubicBezTo>
                    <a:pt x="26" y="4"/>
                    <a:pt x="29" y="7"/>
                    <a:pt x="31" y="11"/>
                  </a:cubicBezTo>
                  <a:cubicBezTo>
                    <a:pt x="38" y="20"/>
                    <a:pt x="38" y="20"/>
                    <a:pt x="38" y="20"/>
                  </a:cubicBezTo>
                  <a:cubicBezTo>
                    <a:pt x="48" y="31"/>
                    <a:pt x="48" y="31"/>
                    <a:pt x="48" y="31"/>
                  </a:cubicBezTo>
                  <a:cubicBezTo>
                    <a:pt x="52" y="36"/>
                    <a:pt x="54" y="40"/>
                    <a:pt x="55" y="43"/>
                  </a:cubicBezTo>
                  <a:cubicBezTo>
                    <a:pt x="55" y="47"/>
                    <a:pt x="54" y="52"/>
                    <a:pt x="49" y="55"/>
                  </a:cubicBezTo>
                  <a:cubicBezTo>
                    <a:pt x="45" y="58"/>
                    <a:pt x="41" y="59"/>
                    <a:pt x="38" y="59"/>
                  </a:cubicBezTo>
                  <a:cubicBezTo>
                    <a:pt x="37" y="59"/>
                    <a:pt x="35" y="59"/>
                    <a:pt x="33" y="58"/>
                  </a:cubicBezTo>
                  <a:cubicBezTo>
                    <a:pt x="31" y="57"/>
                    <a:pt x="29" y="55"/>
                    <a:pt x="26" y="53"/>
                  </a:cubicBezTo>
                  <a:cubicBezTo>
                    <a:pt x="23" y="50"/>
                    <a:pt x="5" y="27"/>
                    <a:pt x="5" y="27"/>
                  </a:cubicBezTo>
                  <a:cubicBezTo>
                    <a:pt x="2" y="23"/>
                    <a:pt x="0" y="19"/>
                    <a:pt x="0" y="1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3"/>
                </a:solidFill>
              </a:endParaRPr>
            </a:p>
          </p:txBody>
        </p:sp>
      </p:grpSp>
      <p:pic>
        <p:nvPicPr>
          <p:cNvPr id="10" name="Picture 9" descr="Presentation slide with agenda for a meeting, featuring UCSEC and UCPC updates along with Missy's updates. Dark green background with white text and decorative flowers on right side; agenda items include trainings, feedback timeline, award timeline, hiring process changes, wage verifications, break plans, and wage increase cut-off dates.">
            <a:extLst>
              <a:ext uri="{FF2B5EF4-FFF2-40B4-BE49-F238E27FC236}">
                <a16:creationId xmlns:a16="http://schemas.microsoft.com/office/drawing/2014/main" id="{F9455BB1-F94C-9F16-0FD1-E4D346CAB63B}"/>
              </a:ext>
            </a:extLst>
          </p:cNvPr>
          <p:cNvPicPr>
            <a:picLocks noChangeAspect="1"/>
          </p:cNvPicPr>
          <p:nvPr/>
        </p:nvPicPr>
        <p:blipFill>
          <a:blip r:embed="rId4"/>
          <a:srcRect r="4744" b="2"/>
          <a:stretch>
            <a:fillRect/>
          </a:stretch>
        </p:blipFill>
        <p:spPr>
          <a:xfrm>
            <a:off x="6329918" y="3427200"/>
            <a:ext cx="5862082" cy="3430800"/>
          </a:xfrm>
          <a:custGeom>
            <a:avLst/>
            <a:gdLst/>
            <a:ahLst/>
            <a:cxnLst/>
            <a:rect l="l" t="t" r="r" b="b"/>
            <a:pathLst>
              <a:path w="5862082" h="3430800">
                <a:moveTo>
                  <a:pt x="0" y="0"/>
                </a:moveTo>
                <a:lnTo>
                  <a:pt x="5862082" y="0"/>
                </a:lnTo>
                <a:lnTo>
                  <a:pt x="5862082" y="3430800"/>
                </a:lnTo>
                <a:lnTo>
                  <a:pt x="15574" y="3430800"/>
                </a:lnTo>
                <a:lnTo>
                  <a:pt x="15542" y="3272467"/>
                </a:lnTo>
                <a:cubicBezTo>
                  <a:pt x="16280" y="3099651"/>
                  <a:pt x="19396" y="2957011"/>
                  <a:pt x="25362" y="2852016"/>
                </a:cubicBezTo>
                <a:cubicBezTo>
                  <a:pt x="43523" y="2377506"/>
                  <a:pt x="24435" y="1267222"/>
                  <a:pt x="2054" y="105785"/>
                </a:cubicBezTo>
                <a:close/>
              </a:path>
            </a:pathLst>
          </a:custGeom>
        </p:spPr>
      </p:pic>
      <p:sp>
        <p:nvSpPr>
          <p:cNvPr id="6" name="Slide Number Placeholder 5">
            <a:extLst>
              <a:ext uri="{FF2B5EF4-FFF2-40B4-BE49-F238E27FC236}">
                <a16:creationId xmlns:a16="http://schemas.microsoft.com/office/drawing/2014/main" id="{6BF028F0-7C5E-39B1-3BC8-7FBC0FF15619}"/>
              </a:ext>
            </a:extLst>
          </p:cNvPr>
          <p:cNvSpPr>
            <a:spLocks noGrp="1"/>
          </p:cNvSpPr>
          <p:nvPr>
            <p:ph type="sldNum" sz="quarter" idx="12"/>
          </p:nvPr>
        </p:nvSpPr>
        <p:spPr>
          <a:xfrm>
            <a:off x="10272713" y="6138000"/>
            <a:ext cx="1187449" cy="720000"/>
          </a:xfrm>
        </p:spPr>
        <p:txBody>
          <a:bodyPr vert="horz" lIns="0" tIns="180000" rIns="0" bIns="180000" rtlCol="0" anchor="ctr">
            <a:normAutofit/>
          </a:bodyPr>
          <a:lstStyle/>
          <a:p>
            <a:pPr algn="r">
              <a:spcAft>
                <a:spcPts val="600"/>
              </a:spcAft>
            </a:pPr>
            <a:fld id="{1621B6DD-29C1-4FEA-923F-71EA1347694C}" type="slidenum">
              <a:rPr lang="en-US">
                <a:solidFill>
                  <a:srgbClr val="FFFFFF"/>
                </a:solidFill>
              </a:rPr>
              <a:pPr algn="r">
                <a:spcAft>
                  <a:spcPts val="600"/>
                </a:spcAft>
              </a:pPr>
              <a:t>12</a:t>
            </a:fld>
            <a:endParaRPr lang="en-US">
              <a:solidFill>
                <a:srgbClr val="FFFFFF"/>
              </a:solidFill>
            </a:endParaRPr>
          </a:p>
        </p:txBody>
      </p:sp>
    </p:spTree>
    <p:extLst>
      <p:ext uri="{BB962C8B-B14F-4D97-AF65-F5344CB8AC3E}">
        <p14:creationId xmlns:p14="http://schemas.microsoft.com/office/powerpoint/2010/main" val="44146046"/>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19876EA-1E84-4F85-B7BD-D6CB0D05EC59}"/>
              </a:ext>
            </a:extLst>
          </p:cNvPr>
          <p:cNvSpPr>
            <a:spLocks noGrp="1"/>
          </p:cNvSpPr>
          <p:nvPr>
            <p:ph type="title"/>
          </p:nvPr>
        </p:nvSpPr>
        <p:spPr>
          <a:xfrm>
            <a:off x="0" y="619200"/>
            <a:ext cx="12192000" cy="788666"/>
          </a:xfrm>
        </p:spPr>
        <p:txBody>
          <a:bodyPr anchor="ctr"/>
          <a:lstStyle/>
          <a:p>
            <a:r>
              <a:rPr lang="en-US" dirty="0"/>
              <a:t>What’s Working Well?</a:t>
            </a:r>
          </a:p>
        </p:txBody>
      </p:sp>
      <p:sp>
        <p:nvSpPr>
          <p:cNvPr id="14" name="Slide Number Placeholder 13">
            <a:extLst>
              <a:ext uri="{FF2B5EF4-FFF2-40B4-BE49-F238E27FC236}">
                <a16:creationId xmlns:a16="http://schemas.microsoft.com/office/drawing/2014/main" id="{156B30B7-6136-423E-9E3D-1FE0DC3EE3F1}"/>
              </a:ext>
            </a:extLst>
          </p:cNvPr>
          <p:cNvSpPr>
            <a:spLocks noGrp="1"/>
          </p:cNvSpPr>
          <p:nvPr>
            <p:ph type="sldNum" sz="quarter" idx="16"/>
          </p:nvPr>
        </p:nvSpPr>
        <p:spPr/>
        <p:txBody>
          <a:bodyPr/>
          <a:lstStyle/>
          <a:p>
            <a:fld id="{1621B6DD-29C1-4FEA-923F-71EA1347694C}" type="slidenum">
              <a:rPr lang="en-US" smtClean="0"/>
              <a:pPr/>
              <a:t>13</a:t>
            </a:fld>
            <a:endParaRPr lang="en-US" dirty="0"/>
          </a:p>
        </p:txBody>
      </p:sp>
      <p:graphicFrame>
        <p:nvGraphicFramePr>
          <p:cNvPr id="4" name="Content Placeholder 3" descr="Two charts. The left is labeled SuperStaff and the right is labeled Student Staff. The SuperStaff chart includes benefits like confident student leadership, high training compliance, and more time free for professional staff to do other duties. On the Student Staff side, the benefits are high staff retention, wide recruiting across campus, and high academic achievement.">
            <a:extLst>
              <a:ext uri="{FF2B5EF4-FFF2-40B4-BE49-F238E27FC236}">
                <a16:creationId xmlns:a16="http://schemas.microsoft.com/office/drawing/2014/main" id="{E64B4636-09A3-B3FC-F4BC-EAC882EFB7D9}"/>
              </a:ext>
            </a:extLst>
          </p:cNvPr>
          <p:cNvGraphicFramePr>
            <a:graphicFrameLocks noGrp="1"/>
          </p:cNvGraphicFramePr>
          <p:nvPr>
            <p:ph sz="quarter" idx="13"/>
            <p:extLst>
              <p:ext uri="{D42A27DB-BD31-4B8C-83A1-F6EECF244321}">
                <p14:modId xmlns:p14="http://schemas.microsoft.com/office/powerpoint/2010/main" val="1684196515"/>
              </p:ext>
            </p:extLst>
          </p:nvPr>
        </p:nvGraphicFramePr>
        <p:xfrm>
          <a:off x="774700" y="2020824"/>
          <a:ext cx="10642600" cy="4217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773387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23E5955-5C41-4A8A-A104-9E2E71657587}"/>
                                            </p:graphicEl>
                                          </p:spTgt>
                                        </p:tgtEl>
                                        <p:attrNameLst>
                                          <p:attrName>style.visibility</p:attrName>
                                        </p:attrNameLst>
                                      </p:cBhvr>
                                      <p:to>
                                        <p:strVal val="visible"/>
                                      </p:to>
                                    </p:set>
                                    <p:animEffect transition="in" filter="fade">
                                      <p:cBhvr>
                                        <p:cTn id="7" dur="500"/>
                                        <p:tgtEl>
                                          <p:spTgt spid="4">
                                            <p:graphicEl>
                                              <a:dgm id="{823E5955-5C41-4A8A-A104-9E2E7165758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08F47FB-B077-4C1C-BB52-13AA81D76B02}"/>
                                            </p:graphicEl>
                                          </p:spTgt>
                                        </p:tgtEl>
                                        <p:attrNameLst>
                                          <p:attrName>style.visibility</p:attrName>
                                        </p:attrNameLst>
                                      </p:cBhvr>
                                      <p:to>
                                        <p:strVal val="visible"/>
                                      </p:to>
                                    </p:set>
                                    <p:animEffect transition="in" filter="fade">
                                      <p:cBhvr>
                                        <p:cTn id="12" dur="500"/>
                                        <p:tgtEl>
                                          <p:spTgt spid="4">
                                            <p:graphicEl>
                                              <a:dgm id="{108F47FB-B077-4C1C-BB52-13AA81D76B02}"/>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A9979AAB-B825-4706-9EEA-821EF14DD628}"/>
                                            </p:graphicEl>
                                          </p:spTgt>
                                        </p:tgtEl>
                                        <p:attrNameLst>
                                          <p:attrName>style.visibility</p:attrName>
                                        </p:attrNameLst>
                                      </p:cBhvr>
                                      <p:to>
                                        <p:strVal val="visible"/>
                                      </p:to>
                                    </p:set>
                                    <p:animEffect transition="in" filter="fade">
                                      <p:cBhvr>
                                        <p:cTn id="17" dur="500"/>
                                        <p:tgtEl>
                                          <p:spTgt spid="4">
                                            <p:graphicEl>
                                              <a:dgm id="{A9979AAB-B825-4706-9EEA-821EF14DD62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00A14DBB-C167-4149-BEAA-4191F7F3BF5F}"/>
                                            </p:graphicEl>
                                          </p:spTgt>
                                        </p:tgtEl>
                                        <p:attrNameLst>
                                          <p:attrName>style.visibility</p:attrName>
                                        </p:attrNameLst>
                                      </p:cBhvr>
                                      <p:to>
                                        <p:strVal val="visible"/>
                                      </p:to>
                                    </p:set>
                                    <p:animEffect transition="in" filter="fade">
                                      <p:cBhvr>
                                        <p:cTn id="22" dur="500"/>
                                        <p:tgtEl>
                                          <p:spTgt spid="4">
                                            <p:graphicEl>
                                              <a:dgm id="{00A14DBB-C167-4149-BEAA-4191F7F3BF5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261D0606-D602-4E91-A1A6-61CFF674AD38}"/>
                                            </p:graphicEl>
                                          </p:spTgt>
                                        </p:tgtEl>
                                        <p:attrNameLst>
                                          <p:attrName>style.visibility</p:attrName>
                                        </p:attrNameLst>
                                      </p:cBhvr>
                                      <p:to>
                                        <p:strVal val="visible"/>
                                      </p:to>
                                    </p:set>
                                    <p:animEffect transition="in" filter="fade">
                                      <p:cBhvr>
                                        <p:cTn id="27" dur="500"/>
                                        <p:tgtEl>
                                          <p:spTgt spid="4">
                                            <p:graphicEl>
                                              <a:dgm id="{261D0606-D602-4E91-A1A6-61CFF674AD3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41B9C5CF-C09E-449B-AB46-D8358A11DE91}"/>
                                            </p:graphicEl>
                                          </p:spTgt>
                                        </p:tgtEl>
                                        <p:attrNameLst>
                                          <p:attrName>style.visibility</p:attrName>
                                        </p:attrNameLst>
                                      </p:cBhvr>
                                      <p:to>
                                        <p:strVal val="visible"/>
                                      </p:to>
                                    </p:set>
                                    <p:animEffect transition="in" filter="fade">
                                      <p:cBhvr>
                                        <p:cTn id="32" dur="500"/>
                                        <p:tgtEl>
                                          <p:spTgt spid="4">
                                            <p:graphicEl>
                                              <a:dgm id="{41B9C5CF-C09E-449B-AB46-D8358A11DE9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4A57D0-3B22-6774-E86C-0D7B569AE8CF}"/>
              </a:ext>
            </a:extLst>
          </p:cNvPr>
          <p:cNvSpPr>
            <a:spLocks noGrp="1"/>
          </p:cNvSpPr>
          <p:nvPr>
            <p:ph type="title"/>
          </p:nvPr>
        </p:nvSpPr>
        <p:spPr>
          <a:xfrm>
            <a:off x="3879963" y="728529"/>
            <a:ext cx="7127318" cy="614496"/>
          </a:xfrm>
        </p:spPr>
        <p:txBody>
          <a:bodyPr>
            <a:normAutofit fontScale="90000"/>
          </a:bodyPr>
          <a:lstStyle/>
          <a:p>
            <a:pPr algn="l"/>
            <a:r>
              <a:rPr lang="en-US" dirty="0"/>
              <a:t>Spring GPAs</a:t>
            </a:r>
          </a:p>
        </p:txBody>
      </p:sp>
      <p:sp>
        <p:nvSpPr>
          <p:cNvPr id="5" name="Text Placeholder 4">
            <a:extLst>
              <a:ext uri="{FF2B5EF4-FFF2-40B4-BE49-F238E27FC236}">
                <a16:creationId xmlns:a16="http://schemas.microsoft.com/office/drawing/2014/main" id="{FBBD8A47-BC7F-E0D5-C410-9D40A8F6C018}"/>
              </a:ext>
            </a:extLst>
          </p:cNvPr>
          <p:cNvSpPr>
            <a:spLocks noGrp="1"/>
          </p:cNvSpPr>
          <p:nvPr>
            <p:ph type="body" sz="quarter" idx="15"/>
          </p:nvPr>
        </p:nvSpPr>
        <p:spPr>
          <a:xfrm>
            <a:off x="3840481" y="1533525"/>
            <a:ext cx="7162799" cy="4137933"/>
          </a:xfrm>
        </p:spPr>
        <p:txBody>
          <a:bodyPr vert="horz" lIns="0" tIns="0" rIns="0" bIns="0" rtlCol="0" anchor="t">
            <a:normAutofit/>
          </a:bodyPr>
          <a:lstStyle/>
          <a:p>
            <a:pPr algn="l"/>
            <a:r>
              <a:rPr lang="en-US" sz="2000" dirty="0"/>
              <a:t>230 Total Positions</a:t>
            </a:r>
          </a:p>
          <a:p>
            <a:pPr algn="l"/>
            <a:r>
              <a:rPr lang="en-US" sz="2000" dirty="0"/>
              <a:t>Average GPA 3.39</a:t>
            </a:r>
          </a:p>
          <a:p>
            <a:pPr algn="l"/>
            <a:r>
              <a:rPr lang="en-US" sz="2000" dirty="0"/>
              <a:t>42 Positions got a 4.0</a:t>
            </a:r>
          </a:p>
          <a:p>
            <a:pPr algn="l"/>
            <a:r>
              <a:rPr lang="en-US" sz="2000" dirty="0"/>
              <a:t>91 Positions on the Dean's List (greater than a 3.75)</a:t>
            </a:r>
          </a:p>
          <a:p>
            <a:pPr algn="l"/>
            <a:r>
              <a:rPr lang="en-US" sz="2000" dirty="0"/>
              <a:t>10 Positions did not meet the minimum standard; 3 of those had already decided not to return</a:t>
            </a:r>
          </a:p>
          <a:p>
            <a:pPr algn="l"/>
            <a:r>
              <a:rPr lang="en-US" sz="2000" dirty="0"/>
              <a:t>Highest Team GPAs: Group Ex (3.75), Marketing (3.61), and University Information &amp; Tickets (3.60)</a:t>
            </a:r>
          </a:p>
          <a:p>
            <a:pPr algn="l"/>
            <a:endParaRPr lang="en-US" sz="2000" dirty="0"/>
          </a:p>
        </p:txBody>
      </p:sp>
      <p:sp>
        <p:nvSpPr>
          <p:cNvPr id="8" name="Slide Number Placeholder 7">
            <a:extLst>
              <a:ext uri="{FF2B5EF4-FFF2-40B4-BE49-F238E27FC236}">
                <a16:creationId xmlns:a16="http://schemas.microsoft.com/office/drawing/2014/main" id="{8F655F4F-D621-49B5-5476-40C46C6244BA}"/>
              </a:ext>
            </a:extLst>
          </p:cNvPr>
          <p:cNvSpPr>
            <a:spLocks noGrp="1"/>
          </p:cNvSpPr>
          <p:nvPr>
            <p:ph type="sldNum" sz="quarter" idx="18"/>
          </p:nvPr>
        </p:nvSpPr>
        <p:spPr/>
        <p:txBody>
          <a:bodyPr/>
          <a:lstStyle/>
          <a:p>
            <a:fld id="{1621B6DD-29C1-4FEA-923F-71EA1347694C}" type="slidenum">
              <a:rPr lang="en-US" smtClean="0"/>
              <a:pPr/>
              <a:t>14</a:t>
            </a:fld>
            <a:endParaRPr lang="en-US" dirty="0"/>
          </a:p>
        </p:txBody>
      </p:sp>
      <p:pic>
        <p:nvPicPr>
          <p:cNvPr id="12" name="Picture Placeholder 11">
            <a:extLst>
              <a:ext uri="{FF2B5EF4-FFF2-40B4-BE49-F238E27FC236}">
                <a16:creationId xmlns:a16="http://schemas.microsoft.com/office/drawing/2014/main" id="{D6E7A6EF-51B0-3B9A-2201-E9006B308855}"/>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13619" r="39545"/>
          <a:stretch>
            <a:fillRect/>
          </a:stretch>
        </p:blipFill>
        <p:spPr>
          <a:xfrm>
            <a:off x="0" y="1"/>
            <a:ext cx="4817996" cy="6858001"/>
          </a:xfrm>
        </p:spPr>
      </p:pic>
    </p:spTree>
    <p:extLst>
      <p:ext uri="{BB962C8B-B14F-4D97-AF65-F5344CB8AC3E}">
        <p14:creationId xmlns:p14="http://schemas.microsoft.com/office/powerpoint/2010/main" val="212273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B8DE6-4E6D-5736-327F-E7DFA80B896E}"/>
              </a:ext>
            </a:extLst>
          </p:cNvPr>
          <p:cNvSpPr>
            <a:spLocks noGrp="1"/>
          </p:cNvSpPr>
          <p:nvPr>
            <p:ph type="title"/>
          </p:nvPr>
        </p:nvSpPr>
        <p:spPr/>
        <p:txBody>
          <a:bodyPr/>
          <a:lstStyle/>
          <a:p>
            <a:r>
              <a:rPr lang="en-US" dirty="0"/>
              <a:t>Where Do We Struggle?</a:t>
            </a:r>
          </a:p>
        </p:txBody>
      </p:sp>
      <p:sp>
        <p:nvSpPr>
          <p:cNvPr id="3" name="Text Placeholder 2">
            <a:extLst>
              <a:ext uri="{FF2B5EF4-FFF2-40B4-BE49-F238E27FC236}">
                <a16:creationId xmlns:a16="http://schemas.microsoft.com/office/drawing/2014/main" id="{48C6BC36-7B0E-FA65-17C9-B6A087AB3682}"/>
              </a:ext>
            </a:extLst>
          </p:cNvPr>
          <p:cNvSpPr>
            <a:spLocks noGrp="1"/>
          </p:cNvSpPr>
          <p:nvPr>
            <p:ph type="body" idx="1"/>
          </p:nvPr>
        </p:nvSpPr>
        <p:spPr>
          <a:xfrm>
            <a:off x="720000" y="1464466"/>
            <a:ext cx="5015638" cy="565796"/>
          </a:xfrm>
        </p:spPr>
        <p:txBody>
          <a:bodyPr/>
          <a:lstStyle/>
          <a:p>
            <a:r>
              <a:rPr lang="en-US" dirty="0"/>
              <a:t>Workday/HR Transition</a:t>
            </a:r>
          </a:p>
        </p:txBody>
      </p:sp>
      <p:sp>
        <p:nvSpPr>
          <p:cNvPr id="4" name="Content Placeholder 3">
            <a:extLst>
              <a:ext uri="{FF2B5EF4-FFF2-40B4-BE49-F238E27FC236}">
                <a16:creationId xmlns:a16="http://schemas.microsoft.com/office/drawing/2014/main" id="{2643639B-AB50-F592-6A0B-AF99A6CD1A1D}"/>
              </a:ext>
            </a:extLst>
          </p:cNvPr>
          <p:cNvSpPr>
            <a:spLocks noGrp="1"/>
          </p:cNvSpPr>
          <p:nvPr>
            <p:ph sz="half" idx="2"/>
          </p:nvPr>
        </p:nvSpPr>
        <p:spPr>
          <a:xfrm>
            <a:off x="720000" y="2165368"/>
            <a:ext cx="5003801" cy="3234575"/>
          </a:xfrm>
        </p:spPr>
        <p:txBody>
          <a:bodyPr/>
          <a:lstStyle/>
          <a:p>
            <a:r>
              <a:rPr lang="en-US" dirty="0">
                <a:solidFill>
                  <a:schemeClr val="tx1">
                    <a:alpha val="95000"/>
                  </a:schemeClr>
                </a:solidFill>
              </a:rPr>
              <a:t>There are lots of moving parts and pieces.</a:t>
            </a:r>
          </a:p>
          <a:p>
            <a:r>
              <a:rPr lang="en-US" dirty="0">
                <a:solidFill>
                  <a:schemeClr val="tx1">
                    <a:alpha val="95000"/>
                  </a:schemeClr>
                </a:solidFill>
              </a:rPr>
              <a:t>Sometimes people get STUCK.</a:t>
            </a:r>
          </a:p>
        </p:txBody>
      </p:sp>
      <p:sp>
        <p:nvSpPr>
          <p:cNvPr id="9" name="Slide Number Placeholder 8">
            <a:extLst>
              <a:ext uri="{FF2B5EF4-FFF2-40B4-BE49-F238E27FC236}">
                <a16:creationId xmlns:a16="http://schemas.microsoft.com/office/drawing/2014/main" id="{3EB9D927-870B-FAAA-91DA-DECB309B0491}"/>
              </a:ext>
            </a:extLst>
          </p:cNvPr>
          <p:cNvSpPr>
            <a:spLocks noGrp="1"/>
          </p:cNvSpPr>
          <p:nvPr>
            <p:ph type="sldNum" sz="quarter" idx="12"/>
          </p:nvPr>
        </p:nvSpPr>
        <p:spPr/>
        <p:txBody>
          <a:bodyPr/>
          <a:lstStyle/>
          <a:p>
            <a:fld id="{1621B6DD-29C1-4FEA-923F-71EA1347694C}" type="slidenum">
              <a:rPr lang="en-US" smtClean="0"/>
              <a:pPr/>
              <a:t>15</a:t>
            </a:fld>
            <a:endParaRPr lang="en-US" dirty="0"/>
          </a:p>
        </p:txBody>
      </p:sp>
      <p:graphicFrame>
        <p:nvGraphicFramePr>
          <p:cNvPr id="10" name="Diagram 9" descr="Diagram depicting 3 interlocked gears. The bottom reads &quot;Posting &amp; Selection,&quot; the middle reads &quot;Processing,&quot; and the top reads &quot;Position Start.&quot; The gears represent how each piece in the hiring process must fit together, but students may still find themselves stuck when a gear &quot;won't turn.&quot;">
            <a:extLst>
              <a:ext uri="{FF2B5EF4-FFF2-40B4-BE49-F238E27FC236}">
                <a16:creationId xmlns:a16="http://schemas.microsoft.com/office/drawing/2014/main" id="{078E9819-A7C3-DBF1-D0BE-572E25F58BEC}"/>
              </a:ext>
            </a:extLst>
          </p:cNvPr>
          <p:cNvGraphicFramePr/>
          <p:nvPr>
            <p:extLst>
              <p:ext uri="{D42A27DB-BD31-4B8C-83A1-F6EECF244321}">
                <p14:modId xmlns:p14="http://schemas.microsoft.com/office/powerpoint/2010/main" val="3537153074"/>
              </p:ext>
            </p:extLst>
          </p:nvPr>
        </p:nvGraphicFramePr>
        <p:xfrm>
          <a:off x="3364992" y="289830"/>
          <a:ext cx="9218168" cy="6145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Graphic 13">
            <a:extLst>
              <a:ext uri="{FF2B5EF4-FFF2-40B4-BE49-F238E27FC236}">
                <a16:creationId xmlns:a16="http://schemas.microsoft.com/office/drawing/2014/main" id="{7D1E082C-3A74-74CE-99BF-02FF49C720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0" y="4887406"/>
            <a:ext cx="1970594" cy="1970594"/>
          </a:xfrm>
          <a:prstGeom prst="rect">
            <a:avLst/>
          </a:prstGeom>
        </p:spPr>
      </p:pic>
      <p:pic>
        <p:nvPicPr>
          <p:cNvPr id="15" name="Graphic 14">
            <a:extLst>
              <a:ext uri="{FF2B5EF4-FFF2-40B4-BE49-F238E27FC236}">
                <a16:creationId xmlns:a16="http://schemas.microsoft.com/office/drawing/2014/main" id="{3F94F8FB-D92D-4F3F-6FE7-C46B35D1C4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7658782">
            <a:off x="59040" y="3576064"/>
            <a:ext cx="1321921" cy="1321921"/>
          </a:xfrm>
          <a:prstGeom prst="rect">
            <a:avLst/>
          </a:prstGeom>
        </p:spPr>
      </p:pic>
    </p:spTree>
    <p:extLst>
      <p:ext uri="{BB962C8B-B14F-4D97-AF65-F5344CB8AC3E}">
        <p14:creationId xmlns:p14="http://schemas.microsoft.com/office/powerpoint/2010/main" val="188460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DD020-DD22-CC59-E32B-A7FC39D61854}"/>
              </a:ext>
            </a:extLst>
          </p:cNvPr>
          <p:cNvSpPr>
            <a:spLocks noGrp="1"/>
          </p:cNvSpPr>
          <p:nvPr>
            <p:ph type="title"/>
          </p:nvPr>
        </p:nvSpPr>
        <p:spPr>
          <a:xfrm>
            <a:off x="635894" y="607075"/>
            <a:ext cx="3451474" cy="1185705"/>
          </a:xfrm>
        </p:spPr>
        <p:txBody>
          <a:bodyPr/>
          <a:lstStyle/>
          <a:p>
            <a:r>
              <a:rPr lang="en-US" dirty="0"/>
              <a:t>Tools That Help:</a:t>
            </a:r>
            <a:br>
              <a:rPr lang="en-US" dirty="0"/>
            </a:br>
            <a:r>
              <a:rPr lang="en-US" sz="2400" dirty="0">
                <a:solidFill>
                  <a:schemeClr val="accent4"/>
                </a:solidFill>
              </a:rPr>
              <a:t>Administration</a:t>
            </a:r>
            <a:endParaRPr lang="en-US" dirty="0">
              <a:solidFill>
                <a:schemeClr val="accent4"/>
              </a:solidFill>
            </a:endParaRPr>
          </a:p>
        </p:txBody>
      </p:sp>
      <p:sp>
        <p:nvSpPr>
          <p:cNvPr id="3" name="Text Placeholder 2">
            <a:extLst>
              <a:ext uri="{FF2B5EF4-FFF2-40B4-BE49-F238E27FC236}">
                <a16:creationId xmlns:a16="http://schemas.microsoft.com/office/drawing/2014/main" id="{9EA886FB-19F9-C23B-77E7-AEA9E6B15D99}"/>
              </a:ext>
            </a:extLst>
          </p:cNvPr>
          <p:cNvSpPr>
            <a:spLocks noGrp="1"/>
          </p:cNvSpPr>
          <p:nvPr>
            <p:ph type="body" sz="quarter" idx="15"/>
          </p:nvPr>
        </p:nvSpPr>
        <p:spPr>
          <a:xfrm>
            <a:off x="4087368" y="567948"/>
            <a:ext cx="7598108" cy="1946652"/>
          </a:xfrm>
        </p:spPr>
        <p:txBody>
          <a:bodyPr>
            <a:normAutofit fontScale="92500" lnSpcReduction="10000"/>
          </a:bodyPr>
          <a:lstStyle/>
          <a:p>
            <a:pPr marL="285750" indent="-285750" algn="l">
              <a:buFont typeface="Arial" panose="020B0604020202020204" pitchFamily="34" charset="0"/>
              <a:buChar char="•"/>
            </a:pPr>
            <a:r>
              <a:rPr lang="en-US" dirty="0"/>
              <a:t>Checklists for hiring/departing/changing positions.</a:t>
            </a:r>
          </a:p>
          <a:p>
            <a:pPr marL="285750" indent="-285750" algn="l">
              <a:buFont typeface="Arial" panose="020B0604020202020204" pitchFamily="34" charset="0"/>
              <a:buChar char="•"/>
            </a:pPr>
            <a:r>
              <a:rPr lang="en-US" dirty="0"/>
              <a:t>Workbook that tracks start dates, trainings, wages, and more.</a:t>
            </a:r>
          </a:p>
          <a:p>
            <a:pPr marL="285750" indent="-285750" algn="l">
              <a:buFont typeface="Arial" panose="020B0604020202020204" pitchFamily="34" charset="0"/>
              <a:buChar char="•"/>
            </a:pPr>
            <a:r>
              <a:rPr lang="en-US" dirty="0"/>
              <a:t>SPIN forms for scheduling meetings and submitting paperwork.</a:t>
            </a:r>
          </a:p>
          <a:p>
            <a:pPr marL="285750" indent="-285750" algn="l">
              <a:buFont typeface="Arial" panose="020B0604020202020204" pitchFamily="34" charset="0"/>
              <a:buChar char="•"/>
            </a:pPr>
            <a:r>
              <a:rPr lang="en-US" dirty="0"/>
              <a:t>Virtual Payroll/New Employee Orientation appointments.</a:t>
            </a:r>
          </a:p>
          <a:p>
            <a:pPr marL="285750" indent="-285750" algn="l">
              <a:buFont typeface="Arial" panose="020B0604020202020204" pitchFamily="34" charset="0"/>
              <a:buChar char="•"/>
            </a:pPr>
            <a:r>
              <a:rPr lang="en-US" dirty="0"/>
              <a:t>Regular meetings with HR.</a:t>
            </a:r>
          </a:p>
        </p:txBody>
      </p:sp>
      <p:pic>
        <p:nvPicPr>
          <p:cNvPr id="11" name="Picture Placeholder 10">
            <a:extLst>
              <a:ext uri="{FF2B5EF4-FFF2-40B4-BE49-F238E27FC236}">
                <a16:creationId xmlns:a16="http://schemas.microsoft.com/office/drawing/2014/main" id="{B0F3AEA8-E305-F158-E107-ABED2F79EC57}"/>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7221" r="29153"/>
          <a:stretch>
            <a:fillRect/>
          </a:stretch>
        </p:blipFill>
        <p:spPr>
          <a:xfrm>
            <a:off x="625954" y="2657476"/>
            <a:ext cx="2533236" cy="3916941"/>
          </a:xfrm>
          <a:custGeom>
            <a:avLst/>
            <a:gdLst>
              <a:gd name="connsiteX0" fmla="*/ 1330423 w 2533236"/>
              <a:gd name="connsiteY0" fmla="*/ 0 h 3916941"/>
              <a:gd name="connsiteX1" fmla="*/ 2215073 w 2533236"/>
              <a:gd name="connsiteY1" fmla="*/ 291460 h 3916941"/>
              <a:gd name="connsiteX2" fmla="*/ 2533236 w 2533236"/>
              <a:gd name="connsiteY2" fmla="*/ 1229820 h 3916941"/>
              <a:gd name="connsiteX3" fmla="*/ 2486676 w 2533236"/>
              <a:gd name="connsiteY3" fmla="*/ 2879058 h 3916941"/>
              <a:gd name="connsiteX4" fmla="*/ 2114192 w 2533236"/>
              <a:gd name="connsiteY4" fmla="*/ 3604155 h 3916941"/>
              <a:gd name="connsiteX5" fmla="*/ 1268343 w 2533236"/>
              <a:gd name="connsiteY5" fmla="*/ 3916941 h 3916941"/>
              <a:gd name="connsiteX6" fmla="*/ 298332 w 2533236"/>
              <a:gd name="connsiteY6" fmla="*/ 3639699 h 3916941"/>
              <a:gd name="connsiteX7" fmla="*/ 3449 w 2533236"/>
              <a:gd name="connsiteY7" fmla="*/ 2879058 h 3916941"/>
              <a:gd name="connsiteX8" fmla="*/ 3449 w 2533236"/>
              <a:gd name="connsiteY8" fmla="*/ 1222712 h 3916941"/>
              <a:gd name="connsiteX9" fmla="*/ 251772 w 2533236"/>
              <a:gd name="connsiteY9" fmla="*/ 312787 h 3916941"/>
              <a:gd name="connsiteX10" fmla="*/ 1330423 w 2533236"/>
              <a:gd name="connsiteY10" fmla="*/ 0 h 391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6" h="3916941">
                <a:moveTo>
                  <a:pt x="1330423" y="0"/>
                </a:moveTo>
                <a:cubicBezTo>
                  <a:pt x="1563226" y="0"/>
                  <a:pt x="1982270" y="78197"/>
                  <a:pt x="2215073" y="291460"/>
                </a:cubicBezTo>
                <a:cubicBezTo>
                  <a:pt x="2455635" y="511833"/>
                  <a:pt x="2533236" y="867272"/>
                  <a:pt x="2533236" y="1229820"/>
                </a:cubicBezTo>
                <a:cubicBezTo>
                  <a:pt x="2533236" y="1379105"/>
                  <a:pt x="2502196" y="2758209"/>
                  <a:pt x="2486676" y="2879058"/>
                </a:cubicBezTo>
                <a:cubicBezTo>
                  <a:pt x="2471156" y="2999908"/>
                  <a:pt x="2354754" y="3454870"/>
                  <a:pt x="2114192" y="3604155"/>
                </a:cubicBezTo>
                <a:cubicBezTo>
                  <a:pt x="1958990" y="3746330"/>
                  <a:pt x="1586506" y="3916941"/>
                  <a:pt x="1268343" y="3916941"/>
                </a:cubicBezTo>
                <a:cubicBezTo>
                  <a:pt x="794978" y="3916941"/>
                  <a:pt x="399213" y="3710786"/>
                  <a:pt x="298332" y="3639699"/>
                </a:cubicBezTo>
                <a:cubicBezTo>
                  <a:pt x="197451" y="3568611"/>
                  <a:pt x="3449" y="3241607"/>
                  <a:pt x="3449" y="2879058"/>
                </a:cubicBezTo>
                <a:cubicBezTo>
                  <a:pt x="3449" y="2665795"/>
                  <a:pt x="-4311" y="1478628"/>
                  <a:pt x="3449" y="1222712"/>
                </a:cubicBezTo>
                <a:cubicBezTo>
                  <a:pt x="11209" y="973904"/>
                  <a:pt x="96570" y="462071"/>
                  <a:pt x="251772" y="312787"/>
                </a:cubicBezTo>
                <a:cubicBezTo>
                  <a:pt x="492334" y="99523"/>
                  <a:pt x="771697" y="0"/>
                  <a:pt x="1330423" y="0"/>
                </a:cubicBezTo>
                <a:close/>
              </a:path>
            </a:pathLst>
          </a:custGeom>
        </p:spPr>
      </p:pic>
      <p:pic>
        <p:nvPicPr>
          <p:cNvPr id="13" name="Picture Placeholder 12">
            <a:extLst>
              <a:ext uri="{FF2B5EF4-FFF2-40B4-BE49-F238E27FC236}">
                <a16:creationId xmlns:a16="http://schemas.microsoft.com/office/drawing/2014/main" id="{61085424-898D-E612-A1B1-10BAEA767186}"/>
              </a:ext>
              <a:ext uri="{C183D7F6-B498-43B3-948B-1728B52AA6E4}">
                <adec:decorative xmlns:adec="http://schemas.microsoft.com/office/drawing/2017/decorative" val="1"/>
              </a:ext>
            </a:extLst>
          </p:cNvPr>
          <p:cNvPicPr>
            <a:picLocks noGrp="1" noChangeAspect="1"/>
          </p:cNvPicPr>
          <p:nvPr>
            <p:ph type="pic" sz="quarter" idx="11"/>
          </p:nvPr>
        </p:nvPicPr>
        <p:blipFill>
          <a:blip r:embed="rId4"/>
          <a:srcRect l="49855" r="22665"/>
          <a:stretch>
            <a:fillRect/>
          </a:stretch>
        </p:blipFill>
        <p:spPr>
          <a:xfrm>
            <a:off x="3438525" y="2689312"/>
            <a:ext cx="2532063" cy="3852539"/>
          </a:xfrm>
          <a:custGeom>
            <a:avLst/>
            <a:gdLst>
              <a:gd name="connsiteX0" fmla="*/ 1198846 w 2532063"/>
              <a:gd name="connsiteY0" fmla="*/ 2601 h 3852539"/>
              <a:gd name="connsiteX1" fmla="*/ 2473418 w 2532063"/>
              <a:gd name="connsiteY1" fmla="*/ 1030589 h 3852539"/>
              <a:gd name="connsiteX2" fmla="*/ 2520721 w 2532063"/>
              <a:gd name="connsiteY2" fmla="*/ 1799136 h 3852539"/>
              <a:gd name="connsiteX3" fmla="*/ 2532063 w 2532063"/>
              <a:gd name="connsiteY3" fmla="*/ 2080075 h 3852539"/>
              <a:gd name="connsiteX4" fmla="*/ 2532063 w 2532063"/>
              <a:gd name="connsiteY4" fmla="*/ 2529715 h 3852539"/>
              <a:gd name="connsiteX5" fmla="*/ 2521737 w 2532063"/>
              <a:gd name="connsiteY5" fmla="*/ 2685478 h 3852539"/>
              <a:gd name="connsiteX6" fmla="*/ 2161533 w 2532063"/>
              <a:gd name="connsiteY6" fmla="*/ 3582343 h 3852539"/>
              <a:gd name="connsiteX7" fmla="*/ 69534 w 2532063"/>
              <a:gd name="connsiteY7" fmla="*/ 3063463 h 3852539"/>
              <a:gd name="connsiteX8" fmla="*/ 15338 w 2532063"/>
              <a:gd name="connsiteY8" fmla="*/ 2409531 h 3852539"/>
              <a:gd name="connsiteX9" fmla="*/ 377 w 2532063"/>
              <a:gd name="connsiteY9" fmla="*/ 1427829 h 3852539"/>
              <a:gd name="connsiteX10" fmla="*/ 0 w 2532063"/>
              <a:gd name="connsiteY10" fmla="*/ 1340577 h 3852539"/>
              <a:gd name="connsiteX11" fmla="*/ 0 w 2532063"/>
              <a:gd name="connsiteY11" fmla="*/ 1263233 h 3852539"/>
              <a:gd name="connsiteX12" fmla="*/ 4541 w 2532063"/>
              <a:gd name="connsiteY12" fmla="*/ 1124281 h 3852539"/>
              <a:gd name="connsiteX13" fmla="*/ 1198846 w 2532063"/>
              <a:gd name="connsiteY13" fmla="*/ 2601 h 385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2063" h="3852539">
                <a:moveTo>
                  <a:pt x="1198846" y="2601"/>
                </a:moveTo>
                <a:cubicBezTo>
                  <a:pt x="1810500" y="-33827"/>
                  <a:pt x="2434725" y="312686"/>
                  <a:pt x="2473418" y="1030589"/>
                </a:cubicBezTo>
                <a:cubicBezTo>
                  <a:pt x="2487032" y="1288252"/>
                  <a:pt x="2506818" y="1547692"/>
                  <a:pt x="2520721" y="1799136"/>
                </a:cubicBezTo>
                <a:lnTo>
                  <a:pt x="2532063" y="2080075"/>
                </a:lnTo>
                <a:lnTo>
                  <a:pt x="2532063" y="2529715"/>
                </a:lnTo>
                <a:lnTo>
                  <a:pt x="2521737" y="2685478"/>
                </a:lnTo>
                <a:cubicBezTo>
                  <a:pt x="2487368" y="3063796"/>
                  <a:pt x="2388835" y="3380211"/>
                  <a:pt x="2161533" y="3582343"/>
                </a:cubicBezTo>
                <a:cubicBezTo>
                  <a:pt x="1649802" y="4037252"/>
                  <a:pt x="123729" y="3951956"/>
                  <a:pt x="69534" y="3063463"/>
                </a:cubicBezTo>
                <a:cubicBezTo>
                  <a:pt x="15338" y="2736497"/>
                  <a:pt x="15338" y="2686741"/>
                  <a:pt x="15338" y="2409531"/>
                </a:cubicBezTo>
                <a:cubicBezTo>
                  <a:pt x="15338" y="1986608"/>
                  <a:pt x="3369" y="1770482"/>
                  <a:pt x="377" y="1427829"/>
                </a:cubicBezTo>
                <a:lnTo>
                  <a:pt x="0" y="1340577"/>
                </a:lnTo>
                <a:lnTo>
                  <a:pt x="0" y="1263233"/>
                </a:lnTo>
                <a:lnTo>
                  <a:pt x="4541" y="1124281"/>
                </a:lnTo>
                <a:cubicBezTo>
                  <a:pt x="63045" y="407474"/>
                  <a:pt x="625421" y="36753"/>
                  <a:pt x="1198846" y="2601"/>
                </a:cubicBezTo>
                <a:close/>
              </a:path>
            </a:pathLst>
          </a:custGeom>
        </p:spPr>
      </p:pic>
      <p:pic>
        <p:nvPicPr>
          <p:cNvPr id="15" name="Picture Placeholder 14">
            <a:extLst>
              <a:ext uri="{FF2B5EF4-FFF2-40B4-BE49-F238E27FC236}">
                <a16:creationId xmlns:a16="http://schemas.microsoft.com/office/drawing/2014/main" id="{5F6913F5-62A1-AB58-AD89-67FAB816F87B}"/>
              </a:ext>
              <a:ext uri="{C183D7F6-B498-43B3-948B-1728B52AA6E4}">
                <adec:decorative xmlns:adec="http://schemas.microsoft.com/office/drawing/2017/decorative" val="1"/>
              </a:ext>
            </a:extLst>
          </p:cNvPr>
          <p:cNvPicPr>
            <a:picLocks noGrp="1" noChangeAspect="1"/>
          </p:cNvPicPr>
          <p:nvPr>
            <p:ph type="pic" sz="quarter" idx="12"/>
          </p:nvPr>
        </p:nvPicPr>
        <p:blipFill>
          <a:blip r:embed="rId5"/>
          <a:srcRect l="4644" t="845" r="4475" b="-845"/>
          <a:stretch>
            <a:fillRect/>
          </a:stretch>
        </p:blipFill>
        <p:spPr>
          <a:xfrm>
            <a:off x="6254180" y="2690042"/>
            <a:ext cx="2537595" cy="3852534"/>
          </a:xfrm>
          <a:custGeom>
            <a:avLst/>
            <a:gdLst>
              <a:gd name="connsiteX0" fmla="*/ 1248117 w 2537595"/>
              <a:gd name="connsiteY0" fmla="*/ 192 h 3852534"/>
              <a:gd name="connsiteX1" fmla="*/ 2467601 w 2537595"/>
              <a:gd name="connsiteY1" fmla="*/ 789077 h 3852534"/>
              <a:gd name="connsiteX2" fmla="*/ 2521797 w 2537595"/>
              <a:gd name="connsiteY2" fmla="*/ 1443007 h 3852534"/>
              <a:gd name="connsiteX3" fmla="*/ 2537430 w 2537595"/>
              <a:gd name="connsiteY3" fmla="*/ 2580278 h 3852534"/>
              <a:gd name="connsiteX4" fmla="*/ 63720 w 2537595"/>
              <a:gd name="connsiteY4" fmla="*/ 2821948 h 3852534"/>
              <a:gd name="connsiteX5" fmla="*/ 375605 w 2537595"/>
              <a:gd name="connsiteY5" fmla="*/ 270197 h 3852534"/>
              <a:gd name="connsiteX6" fmla="*/ 1248117 w 2537595"/>
              <a:gd name="connsiteY6" fmla="*/ 192 h 3852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7595" h="3852534">
                <a:moveTo>
                  <a:pt x="1248117" y="192"/>
                </a:moveTo>
                <a:cubicBezTo>
                  <a:pt x="1824906" y="-7790"/>
                  <a:pt x="2433729" y="233769"/>
                  <a:pt x="2467601" y="789077"/>
                </a:cubicBezTo>
                <a:cubicBezTo>
                  <a:pt x="2521797" y="1116042"/>
                  <a:pt x="2521797" y="1165798"/>
                  <a:pt x="2521797" y="1443007"/>
                </a:cubicBezTo>
                <a:cubicBezTo>
                  <a:pt x="2521797" y="1926347"/>
                  <a:pt x="2537430" y="2139586"/>
                  <a:pt x="2537430" y="2580278"/>
                </a:cubicBezTo>
                <a:cubicBezTo>
                  <a:pt x="2560619" y="4207997"/>
                  <a:pt x="141105" y="4257753"/>
                  <a:pt x="63720" y="2821948"/>
                </a:cubicBezTo>
                <a:cubicBezTo>
                  <a:pt x="9264" y="1791297"/>
                  <a:pt x="-143942" y="732213"/>
                  <a:pt x="375605" y="270197"/>
                </a:cubicBezTo>
                <a:cubicBezTo>
                  <a:pt x="567504" y="99606"/>
                  <a:pt x="902044" y="4982"/>
                  <a:pt x="1248117" y="192"/>
                </a:cubicBezTo>
                <a:close/>
              </a:path>
            </a:pathLst>
          </a:custGeom>
        </p:spPr>
      </p:pic>
      <p:pic>
        <p:nvPicPr>
          <p:cNvPr id="17" name="Picture Placeholder 16">
            <a:extLst>
              <a:ext uri="{FF2B5EF4-FFF2-40B4-BE49-F238E27FC236}">
                <a16:creationId xmlns:a16="http://schemas.microsoft.com/office/drawing/2014/main" id="{234B402E-64B7-3801-EBA5-145900EE7FFA}"/>
              </a:ext>
              <a:ext uri="{C183D7F6-B498-43B3-948B-1728B52AA6E4}">
                <adec:decorative xmlns:adec="http://schemas.microsoft.com/office/drawing/2017/decorative" val="1"/>
              </a:ext>
            </a:extLst>
          </p:cNvPr>
          <p:cNvPicPr>
            <a:picLocks noGrp="1" noChangeAspect="1"/>
          </p:cNvPicPr>
          <p:nvPr>
            <p:ph type="pic" sz="quarter" idx="13"/>
          </p:nvPr>
        </p:nvPicPr>
        <p:blipFill>
          <a:blip r:embed="rId6"/>
          <a:srcRect l="418" r="71580"/>
          <a:stretch>
            <a:fillRect/>
          </a:stretch>
        </p:blipFill>
        <p:spPr>
          <a:xfrm>
            <a:off x="9070649" y="2657475"/>
            <a:ext cx="2533234" cy="3916940"/>
          </a:xfrm>
          <a:custGeom>
            <a:avLst/>
            <a:gdLst>
              <a:gd name="connsiteX0" fmla="*/ 1264893 w 2533234"/>
              <a:gd name="connsiteY0" fmla="*/ 0 h 3916940"/>
              <a:gd name="connsiteX1" fmla="*/ 2234903 w 2533234"/>
              <a:gd name="connsiteY1" fmla="*/ 277243 h 3916940"/>
              <a:gd name="connsiteX2" fmla="*/ 2529786 w 2533234"/>
              <a:gd name="connsiteY2" fmla="*/ 1037883 h 3916940"/>
              <a:gd name="connsiteX3" fmla="*/ 2529786 w 2533234"/>
              <a:gd name="connsiteY3" fmla="*/ 2694229 h 3916940"/>
              <a:gd name="connsiteX4" fmla="*/ 2281463 w 2533234"/>
              <a:gd name="connsiteY4" fmla="*/ 3604154 h 3916940"/>
              <a:gd name="connsiteX5" fmla="*/ 1202812 w 2533234"/>
              <a:gd name="connsiteY5" fmla="*/ 3916940 h 3916940"/>
              <a:gd name="connsiteX6" fmla="*/ 318163 w 2533234"/>
              <a:gd name="connsiteY6" fmla="*/ 3625480 h 3916940"/>
              <a:gd name="connsiteX7" fmla="*/ 0 w 2533234"/>
              <a:gd name="connsiteY7" fmla="*/ 2687120 h 3916940"/>
              <a:gd name="connsiteX8" fmla="*/ 46561 w 2533234"/>
              <a:gd name="connsiteY8" fmla="*/ 1037883 h 3916940"/>
              <a:gd name="connsiteX9" fmla="*/ 419044 w 2533234"/>
              <a:gd name="connsiteY9" fmla="*/ 312787 h 3916940"/>
              <a:gd name="connsiteX10" fmla="*/ 1264893 w 2533234"/>
              <a:gd name="connsiteY10" fmla="*/ 0 h 3916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33234" h="3916940">
                <a:moveTo>
                  <a:pt x="1264893" y="0"/>
                </a:moveTo>
                <a:cubicBezTo>
                  <a:pt x="1738258" y="0"/>
                  <a:pt x="2134022" y="206155"/>
                  <a:pt x="2234903" y="277243"/>
                </a:cubicBezTo>
                <a:cubicBezTo>
                  <a:pt x="2335784" y="348331"/>
                  <a:pt x="2529786" y="675335"/>
                  <a:pt x="2529786" y="1037883"/>
                </a:cubicBezTo>
                <a:cubicBezTo>
                  <a:pt x="2529786" y="1251146"/>
                  <a:pt x="2537546" y="2438313"/>
                  <a:pt x="2529786" y="2694229"/>
                </a:cubicBezTo>
                <a:cubicBezTo>
                  <a:pt x="2522026" y="2943037"/>
                  <a:pt x="2436665" y="3454869"/>
                  <a:pt x="2281463" y="3604154"/>
                </a:cubicBezTo>
                <a:cubicBezTo>
                  <a:pt x="2040901" y="3817417"/>
                  <a:pt x="1761538" y="3916940"/>
                  <a:pt x="1202812" y="3916940"/>
                </a:cubicBezTo>
                <a:cubicBezTo>
                  <a:pt x="970010" y="3916940"/>
                  <a:pt x="550966" y="3838744"/>
                  <a:pt x="318163" y="3625480"/>
                </a:cubicBezTo>
                <a:cubicBezTo>
                  <a:pt x="77601" y="3405108"/>
                  <a:pt x="0" y="3049668"/>
                  <a:pt x="0" y="2687120"/>
                </a:cubicBezTo>
                <a:cubicBezTo>
                  <a:pt x="0" y="2537836"/>
                  <a:pt x="31040" y="1158732"/>
                  <a:pt x="46561" y="1037883"/>
                </a:cubicBezTo>
                <a:cubicBezTo>
                  <a:pt x="62081" y="917033"/>
                  <a:pt x="178482" y="462071"/>
                  <a:pt x="419044" y="312787"/>
                </a:cubicBezTo>
                <a:cubicBezTo>
                  <a:pt x="574246" y="170611"/>
                  <a:pt x="946730" y="0"/>
                  <a:pt x="1264893" y="0"/>
                </a:cubicBezTo>
                <a:close/>
              </a:path>
            </a:pathLst>
          </a:custGeom>
        </p:spPr>
      </p:pic>
      <p:graphicFrame>
        <p:nvGraphicFramePr>
          <p:cNvPr id="18" name="Diagram 17">
            <a:extLst>
              <a:ext uri="{FF2B5EF4-FFF2-40B4-BE49-F238E27FC236}">
                <a16:creationId xmlns:a16="http://schemas.microsoft.com/office/drawing/2014/main" id="{544F4966-2159-F1F2-8E53-D47DE1C5E1F1}"/>
              </a:ext>
            </a:extLst>
          </p:cNvPr>
          <p:cNvGraphicFramePr/>
          <p:nvPr>
            <p:extLst>
              <p:ext uri="{D42A27DB-BD31-4B8C-83A1-F6EECF244321}">
                <p14:modId xmlns:p14="http://schemas.microsoft.com/office/powerpoint/2010/main" val="3890279097"/>
              </p:ext>
            </p:extLst>
          </p:nvPr>
        </p:nvGraphicFramePr>
        <p:xfrm>
          <a:off x="3491398" y="4835868"/>
          <a:ext cx="8501507" cy="18153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16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5D1035C-3BF0-4FE0-B3A3-1062F8600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68B9CC-111B-8D11-3761-88CF598D25CB}"/>
              </a:ext>
            </a:extLst>
          </p:cNvPr>
          <p:cNvSpPr>
            <a:spLocks noGrp="1"/>
          </p:cNvSpPr>
          <p:nvPr>
            <p:ph type="title"/>
          </p:nvPr>
        </p:nvSpPr>
        <p:spPr>
          <a:xfrm>
            <a:off x="720000" y="619200"/>
            <a:ext cx="4991961" cy="1477328"/>
          </a:xfrm>
        </p:spPr>
        <p:txBody>
          <a:bodyPr vert="horz" wrap="square" lIns="0" tIns="0" rIns="0" bIns="0" rtlCol="0" anchor="ctr" anchorCtr="0">
            <a:normAutofit/>
          </a:bodyPr>
          <a:lstStyle/>
          <a:p>
            <a:r>
              <a:rPr lang="en-US" dirty="0"/>
              <a:t>Tools That Help:</a:t>
            </a:r>
            <a:br>
              <a:rPr lang="en-US" dirty="0"/>
            </a:br>
            <a:r>
              <a:rPr lang="en-US" sz="2400" dirty="0">
                <a:solidFill>
                  <a:schemeClr val="accent4"/>
                </a:solidFill>
              </a:rPr>
              <a:t>Student Retention</a:t>
            </a:r>
            <a:endParaRPr lang="en-US" dirty="0">
              <a:solidFill>
                <a:schemeClr val="accent4"/>
              </a:solidFill>
            </a:endParaRPr>
          </a:p>
        </p:txBody>
      </p:sp>
      <p:sp>
        <p:nvSpPr>
          <p:cNvPr id="3" name="Text Placeholder 2">
            <a:extLst>
              <a:ext uri="{FF2B5EF4-FFF2-40B4-BE49-F238E27FC236}">
                <a16:creationId xmlns:a16="http://schemas.microsoft.com/office/drawing/2014/main" id="{9393166B-5CC6-85BD-DB40-597CC15B51E1}"/>
              </a:ext>
            </a:extLst>
          </p:cNvPr>
          <p:cNvSpPr>
            <a:spLocks noGrp="1"/>
          </p:cNvSpPr>
          <p:nvPr>
            <p:ph type="body" sz="quarter" idx="14"/>
          </p:nvPr>
        </p:nvSpPr>
        <p:spPr>
          <a:xfrm>
            <a:off x="720000" y="2541600"/>
            <a:ext cx="4991962" cy="3216273"/>
          </a:xfrm>
        </p:spPr>
        <p:txBody>
          <a:bodyPr vert="horz" lIns="0" tIns="0" rIns="0" bIns="0" rtlCol="0">
            <a:normAutofit/>
          </a:bodyPr>
          <a:lstStyle/>
          <a:p>
            <a:pPr marL="342900" indent="-228600">
              <a:buFont typeface="The Hand Extrablack" panose="03070A02030502020204" pitchFamily="66" charset="0"/>
              <a:buChar char="•"/>
            </a:pPr>
            <a:r>
              <a:rPr lang="en-US" dirty="0">
                <a:solidFill>
                  <a:schemeClr val="tx1">
                    <a:alpha val="95000"/>
                  </a:schemeClr>
                </a:solidFill>
              </a:rPr>
              <a:t>Wage Increase Events</a:t>
            </a:r>
          </a:p>
          <a:p>
            <a:pPr marL="342900" indent="-228600">
              <a:buFont typeface="The Hand Extrablack" panose="03070A02030502020204" pitchFamily="66" charset="0"/>
              <a:buChar char="•"/>
            </a:pPr>
            <a:r>
              <a:rPr lang="en-US" dirty="0">
                <a:solidFill>
                  <a:schemeClr val="tx1">
                    <a:alpha val="95000"/>
                  </a:schemeClr>
                </a:solidFill>
              </a:rPr>
              <a:t>Semesterly Longevity Wage Increases</a:t>
            </a:r>
          </a:p>
          <a:p>
            <a:pPr marL="342900" indent="-228600">
              <a:buFont typeface="The Hand Extrablack" panose="03070A02030502020204" pitchFamily="66" charset="0"/>
              <a:buChar char="•"/>
            </a:pPr>
            <a:r>
              <a:rPr lang="en-US" b="1" i="1" dirty="0">
                <a:solidFill>
                  <a:schemeClr val="tx1">
                    <a:alpha val="95000"/>
                  </a:schemeClr>
                </a:solidFill>
              </a:rPr>
              <a:t>RECOGNITION!</a:t>
            </a:r>
          </a:p>
          <a:p>
            <a:pPr marL="1028700" lvl="1"/>
            <a:r>
              <a:rPr lang="en-US" dirty="0">
                <a:solidFill>
                  <a:schemeClr val="tx1">
                    <a:alpha val="95000"/>
                  </a:schemeClr>
                </a:solidFill>
              </a:rPr>
              <a:t>Stoles for graduation</a:t>
            </a:r>
          </a:p>
          <a:p>
            <a:pPr marL="1028700" lvl="1"/>
            <a:r>
              <a:rPr lang="en-US" dirty="0">
                <a:solidFill>
                  <a:schemeClr val="tx1">
                    <a:alpha val="95000"/>
                  </a:schemeClr>
                </a:solidFill>
              </a:rPr>
              <a:t>Whatever It Takes Award</a:t>
            </a:r>
          </a:p>
          <a:p>
            <a:pPr marL="1028700" lvl="1"/>
            <a:r>
              <a:rPr lang="en-US" dirty="0">
                <a:solidFill>
                  <a:schemeClr val="tx1">
                    <a:alpha val="95000"/>
                  </a:schemeClr>
                </a:solidFill>
              </a:rPr>
              <a:t>High Five Award</a:t>
            </a:r>
          </a:p>
        </p:txBody>
      </p:sp>
      <p:pic>
        <p:nvPicPr>
          <p:cNvPr id="12" name="Picture Placeholder 11" descr="Table listing Spring 2026 wage increase events with columns for sponsor, event, and location, organized by month from January to April. Events include career chats, workshops, volunteer events, and social gatherings centered around new cultural experiences and perspectives.">
            <a:extLst>
              <a:ext uri="{FF2B5EF4-FFF2-40B4-BE49-F238E27FC236}">
                <a16:creationId xmlns:a16="http://schemas.microsoft.com/office/drawing/2014/main" id="{9C48DB1B-33FF-A5DA-C9D4-F2A9FCB4B18F}"/>
              </a:ext>
            </a:extLst>
          </p:cNvPr>
          <p:cNvPicPr>
            <a:picLocks noGrp="1" noChangeAspect="1"/>
          </p:cNvPicPr>
          <p:nvPr>
            <p:ph type="pic" sz="quarter" idx="10"/>
          </p:nvPr>
        </p:nvPicPr>
        <p:blipFill>
          <a:blip r:embed="rId4"/>
          <a:srcRect l="15213" r="18025"/>
          <a:stretch>
            <a:fillRect/>
          </a:stretch>
        </p:blipFill>
        <p:spPr>
          <a:xfrm>
            <a:off x="6529065" y="10"/>
            <a:ext cx="5662937" cy="6857990"/>
          </a:xfrm>
          <a:custGeom>
            <a:avLst/>
            <a:gdLst/>
            <a:ahLst/>
            <a:cxnLst/>
            <a:rect l="l" t="t" r="r" b="b"/>
            <a:pathLst>
              <a:path w="5662937" h="6858000">
                <a:moveTo>
                  <a:pt x="598332" y="0"/>
                </a:moveTo>
                <a:lnTo>
                  <a:pt x="5662937" y="0"/>
                </a:lnTo>
                <a:lnTo>
                  <a:pt x="5662937" y="6858000"/>
                </a:lnTo>
                <a:lnTo>
                  <a:pt x="0" y="6858000"/>
                </a:lnTo>
                <a:lnTo>
                  <a:pt x="78957" y="6777438"/>
                </a:lnTo>
                <a:cubicBezTo>
                  <a:pt x="291624" y="6544265"/>
                  <a:pt x="490445" y="6275955"/>
                  <a:pt x="672224" y="5969316"/>
                </a:cubicBezTo>
                <a:cubicBezTo>
                  <a:pt x="914596" y="5515036"/>
                  <a:pt x="1066079" y="5030470"/>
                  <a:pt x="1217562" y="4515619"/>
                </a:cubicBezTo>
                <a:cubicBezTo>
                  <a:pt x="1338748" y="3970483"/>
                  <a:pt x="1399341" y="3516203"/>
                  <a:pt x="1399341" y="3061922"/>
                </a:cubicBezTo>
                <a:cubicBezTo>
                  <a:pt x="1399341" y="1948936"/>
                  <a:pt x="1190579" y="1021447"/>
                  <a:pt x="773055" y="279455"/>
                </a:cubicBezTo>
                <a:close/>
              </a:path>
            </a:pathLst>
          </a:custGeom>
        </p:spPr>
      </p:pic>
      <p:sp>
        <p:nvSpPr>
          <p:cNvPr id="8" name="Slide Number Placeholder 7">
            <a:extLst>
              <a:ext uri="{FF2B5EF4-FFF2-40B4-BE49-F238E27FC236}">
                <a16:creationId xmlns:a16="http://schemas.microsoft.com/office/drawing/2014/main" id="{42C48A05-B3B2-98A4-E899-AF3C6423527F}"/>
              </a:ext>
            </a:extLst>
          </p:cNvPr>
          <p:cNvSpPr>
            <a:spLocks noGrp="1"/>
          </p:cNvSpPr>
          <p:nvPr>
            <p:ph type="sldNum" sz="quarter" idx="16"/>
          </p:nvPr>
        </p:nvSpPr>
        <p:spPr>
          <a:xfrm>
            <a:off x="10272713" y="6138000"/>
            <a:ext cx="1187449" cy="720000"/>
          </a:xfrm>
        </p:spPr>
        <p:txBody>
          <a:bodyPr vert="horz" lIns="0" tIns="180000" rIns="0" bIns="180000" rtlCol="0" anchor="ctr">
            <a:normAutofit/>
          </a:bodyPr>
          <a:lstStyle/>
          <a:p>
            <a:pPr algn="r">
              <a:spcAft>
                <a:spcPts val="600"/>
              </a:spcAft>
            </a:pPr>
            <a:fld id="{1621B6DD-29C1-4FEA-923F-71EA1347694C}" type="slidenum">
              <a:rPr lang="en-US">
                <a:solidFill>
                  <a:srgbClr val="FFFFFF"/>
                </a:solidFill>
              </a:rPr>
              <a:pPr algn="r">
                <a:spcAft>
                  <a:spcPts val="600"/>
                </a:spcAft>
              </a:pPr>
              <a:t>17</a:t>
            </a:fld>
            <a:endParaRPr lang="en-US">
              <a:solidFill>
                <a:srgbClr val="FFFFFF"/>
              </a:solidFill>
            </a:endParaRPr>
          </a:p>
        </p:txBody>
      </p:sp>
      <p:graphicFrame>
        <p:nvGraphicFramePr>
          <p:cNvPr id="15" name="Diagram 14" descr="Photograph of a recent UWSP University Information &amp; Tickets graduate. She is wearing black graduate regalia and the University Centers stole. The stole is silky white with purple printing that depicts the UWSP seal and reads &quot;I made the University Centers a Better Place!&quot;">
            <a:extLst>
              <a:ext uri="{FF2B5EF4-FFF2-40B4-BE49-F238E27FC236}">
                <a16:creationId xmlns:a16="http://schemas.microsoft.com/office/drawing/2014/main" id="{A5561957-3E34-4A1D-9998-ADF24AA985AD}"/>
              </a:ext>
            </a:extLst>
          </p:cNvPr>
          <p:cNvGraphicFramePr/>
          <p:nvPr>
            <p:extLst>
              <p:ext uri="{D42A27DB-BD31-4B8C-83A1-F6EECF244321}">
                <p14:modId xmlns:p14="http://schemas.microsoft.com/office/powerpoint/2010/main" val="1126204684"/>
              </p:ext>
            </p:extLst>
          </p:nvPr>
        </p:nvGraphicFramePr>
        <p:xfrm>
          <a:off x="5052978" y="3429000"/>
          <a:ext cx="4046334" cy="34687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2474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9646535-AEF6-4883-A4F9-EEC1F8B43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308119F7-B84E-4EBF-919F-A9B0F6D92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AA17479-17CB-402A-8689-750C6F385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CEA25C-02DC-F7C3-2487-B2F9E0EEFF78}"/>
              </a:ext>
            </a:extLst>
          </p:cNvPr>
          <p:cNvSpPr>
            <a:spLocks noGrp="1"/>
          </p:cNvSpPr>
          <p:nvPr>
            <p:ph type="title"/>
          </p:nvPr>
        </p:nvSpPr>
        <p:spPr>
          <a:xfrm>
            <a:off x="720000" y="619200"/>
            <a:ext cx="3107463" cy="5510138"/>
          </a:xfrm>
        </p:spPr>
        <p:txBody>
          <a:bodyPr vert="horz" wrap="square" lIns="0" tIns="0" rIns="0" bIns="0" rtlCol="0" anchor="t" anchorCtr="0">
            <a:normAutofit/>
          </a:bodyPr>
          <a:lstStyle/>
          <a:p>
            <a:pPr algn="l"/>
            <a:r>
              <a:rPr lang="en-US" sz="4000" dirty="0"/>
              <a:t>The Summer To-Do List</a:t>
            </a:r>
          </a:p>
        </p:txBody>
      </p:sp>
      <p:sp useBgFill="1">
        <p:nvSpPr>
          <p:cNvPr id="19" name="Freeform: Shape 18">
            <a:extLst>
              <a:ext uri="{FF2B5EF4-FFF2-40B4-BE49-F238E27FC236}">
                <a16:creationId xmlns:a16="http://schemas.microsoft.com/office/drawing/2014/main" id="{F534AA72-89BF-4BB0-B339-DEB9FC7F1B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2978" y="0"/>
            <a:ext cx="7809022" cy="6858000"/>
          </a:xfrm>
          <a:custGeom>
            <a:avLst/>
            <a:gdLst>
              <a:gd name="connsiteX0" fmla="*/ 27229 w 7809022"/>
              <a:gd name="connsiteY0" fmla="*/ 0 h 6858000"/>
              <a:gd name="connsiteX1" fmla="*/ 7809022 w 7809022"/>
              <a:gd name="connsiteY1" fmla="*/ 0 h 6858000"/>
              <a:gd name="connsiteX2" fmla="*/ 7809022 w 7809022"/>
              <a:gd name="connsiteY2" fmla="*/ 6858000 h 6858000"/>
              <a:gd name="connsiteX3" fmla="*/ 41303 w 7809022"/>
              <a:gd name="connsiteY3" fmla="*/ 6858000 h 6858000"/>
              <a:gd name="connsiteX4" fmla="*/ 41303 w 7809022"/>
              <a:gd name="connsiteY4" fmla="*/ 6822879 h 6858000"/>
              <a:gd name="connsiteX5" fmla="*/ 41303 w 7809022"/>
              <a:gd name="connsiteY5" fmla="*/ 6667752 h 6858000"/>
              <a:gd name="connsiteX6" fmla="*/ 0 w 7809022"/>
              <a:gd name="connsiteY6" fmla="*/ 3813425 h 6858000"/>
              <a:gd name="connsiteX7" fmla="*/ 41303 w 7809022"/>
              <a:gd name="connsiteY7" fmla="*/ 2572413 h 6858000"/>
              <a:gd name="connsiteX8" fmla="*/ 41303 w 7809022"/>
              <a:gd name="connsiteY8" fmla="*/ 1496869 h 6858000"/>
              <a:gd name="connsiteX9" fmla="*/ 41303 w 7809022"/>
              <a:gd name="connsiteY9" fmla="*/ 1083199 h 6858000"/>
              <a:gd name="connsiteX10" fmla="*/ 0 w 7809022"/>
              <a:gd name="connsiteY10" fmla="*/ 545427 h 6858000"/>
              <a:gd name="connsiteX11" fmla="*/ 22153 w 7809022"/>
              <a:gd name="connsiteY11" fmla="*/ 1016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09022" h="6858000">
                <a:moveTo>
                  <a:pt x="27229" y="0"/>
                </a:moveTo>
                <a:lnTo>
                  <a:pt x="7809022" y="0"/>
                </a:lnTo>
                <a:lnTo>
                  <a:pt x="7809022" y="6858000"/>
                </a:lnTo>
                <a:lnTo>
                  <a:pt x="41303" y="6858000"/>
                </a:lnTo>
                <a:lnTo>
                  <a:pt x="41303" y="6822879"/>
                </a:lnTo>
                <a:cubicBezTo>
                  <a:pt x="41303" y="6760828"/>
                  <a:pt x="41303" y="6709119"/>
                  <a:pt x="41303" y="6667752"/>
                </a:cubicBezTo>
                <a:cubicBezTo>
                  <a:pt x="41303" y="6667752"/>
                  <a:pt x="41303" y="6667752"/>
                  <a:pt x="0" y="3813425"/>
                </a:cubicBezTo>
                <a:cubicBezTo>
                  <a:pt x="0" y="3813425"/>
                  <a:pt x="0" y="3813425"/>
                  <a:pt x="41303" y="2572413"/>
                </a:cubicBezTo>
                <a:cubicBezTo>
                  <a:pt x="41303" y="2572413"/>
                  <a:pt x="41303" y="2572413"/>
                  <a:pt x="41303" y="1496869"/>
                </a:cubicBezTo>
                <a:cubicBezTo>
                  <a:pt x="41303" y="1455502"/>
                  <a:pt x="41303" y="1290034"/>
                  <a:pt x="41303" y="1083199"/>
                </a:cubicBezTo>
                <a:cubicBezTo>
                  <a:pt x="41303" y="876364"/>
                  <a:pt x="0" y="710895"/>
                  <a:pt x="0" y="545427"/>
                </a:cubicBezTo>
                <a:cubicBezTo>
                  <a:pt x="0" y="545427"/>
                  <a:pt x="0" y="545427"/>
                  <a:pt x="22153" y="101661"/>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7" name="Slide Number Placeholder 6">
            <a:extLst>
              <a:ext uri="{FF2B5EF4-FFF2-40B4-BE49-F238E27FC236}">
                <a16:creationId xmlns:a16="http://schemas.microsoft.com/office/drawing/2014/main" id="{CC1A1442-7979-CA85-7473-EE805A5AE0A9}"/>
              </a:ext>
            </a:extLst>
          </p:cNvPr>
          <p:cNvSpPr>
            <a:spLocks noGrp="1"/>
          </p:cNvSpPr>
          <p:nvPr>
            <p:ph type="sldNum" sz="quarter" idx="15"/>
          </p:nvPr>
        </p:nvSpPr>
        <p:spPr>
          <a:xfrm>
            <a:off x="10272713" y="6138000"/>
            <a:ext cx="1187449" cy="720000"/>
          </a:xfrm>
        </p:spPr>
        <p:txBody>
          <a:bodyPr vert="horz" lIns="0" tIns="180000" rIns="0" bIns="180000" rtlCol="0" anchor="ctr">
            <a:normAutofit/>
          </a:bodyPr>
          <a:lstStyle/>
          <a:p>
            <a:pPr algn="r">
              <a:spcAft>
                <a:spcPts val="600"/>
              </a:spcAft>
            </a:pPr>
            <a:fld id="{1621B6DD-29C1-4FEA-923F-71EA1347694C}" type="slidenum">
              <a:rPr lang="en-US">
                <a:solidFill>
                  <a:schemeClr val="accent3">
                    <a:lumMod val="60000"/>
                    <a:lumOff val="40000"/>
                  </a:schemeClr>
                </a:solidFill>
              </a:rPr>
              <a:pPr algn="r">
                <a:spcAft>
                  <a:spcPts val="600"/>
                </a:spcAft>
              </a:pPr>
              <a:t>18</a:t>
            </a:fld>
            <a:endParaRPr lang="en-US" dirty="0">
              <a:solidFill>
                <a:schemeClr val="accent3">
                  <a:lumMod val="60000"/>
                  <a:lumOff val="40000"/>
                </a:schemeClr>
              </a:solidFill>
            </a:endParaRPr>
          </a:p>
        </p:txBody>
      </p:sp>
      <p:graphicFrame>
        <p:nvGraphicFramePr>
          <p:cNvPr id="8" name="Diagram 7">
            <a:extLst>
              <a:ext uri="{FF2B5EF4-FFF2-40B4-BE49-F238E27FC236}">
                <a16:creationId xmlns:a16="http://schemas.microsoft.com/office/drawing/2014/main" id="{0BEEB255-F828-23EA-C5C8-0A81EAD213D3}"/>
              </a:ext>
            </a:extLst>
          </p:cNvPr>
          <p:cNvGraphicFramePr/>
          <p:nvPr>
            <p:extLst>
              <p:ext uri="{D42A27DB-BD31-4B8C-83A1-F6EECF244321}">
                <p14:modId xmlns:p14="http://schemas.microsoft.com/office/powerpoint/2010/main" val="1684121626"/>
              </p:ext>
            </p:extLst>
          </p:nvPr>
        </p:nvGraphicFramePr>
        <p:xfrm>
          <a:off x="5001769" y="728664"/>
          <a:ext cx="6447282" cy="54006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3280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9" name="Content Placeholder 8" descr="A mentimeter prompt asking, &quot;What did you learn today?&quot;">
                <a:extLst>
                  <a:ext uri="{FF2B5EF4-FFF2-40B4-BE49-F238E27FC236}">
                    <a16:creationId xmlns:a16="http://schemas.microsoft.com/office/drawing/2014/main" id="{27F21F0C-8865-219C-34F6-FCF158ABDF82}"/>
                  </a:ext>
                </a:extLst>
              </p:cNvPr>
              <p:cNvGraphicFramePr>
                <a:graphicFrameLocks noGrp="1"/>
              </p:cNvGraphicFramePr>
              <p:nvPr>
                <p:ph sz="quarter" idx="13"/>
                <p:extLst>
                  <p:ext uri="{D42A27DB-BD31-4B8C-83A1-F6EECF244321}">
                    <p14:modId xmlns:p14="http://schemas.microsoft.com/office/powerpoint/2010/main" val="357446524"/>
                  </p:ext>
                </p:extLst>
              </p:nvPr>
            </p:nvGraphicFramePr>
            <p:xfrm>
              <a:off x="0" y="0"/>
              <a:ext cx="12192000" cy="626364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9" name="Content Placeholder 8" descr="A mentimeter prompt asking, &quot;What did you learn today?&quot;">
                <a:extLst>
                  <a:ext uri="{FF2B5EF4-FFF2-40B4-BE49-F238E27FC236}">
                    <a16:creationId xmlns:a16="http://schemas.microsoft.com/office/drawing/2014/main" id="{27F21F0C-8865-219C-34F6-FCF158ABDF8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263640"/>
              </a:xfrm>
              <a:prstGeom prst="rect">
                <a:avLst/>
              </a:prstGeom>
            </p:spPr>
          </p:pic>
        </mc:Fallback>
      </mc:AlternateContent>
      <p:sp>
        <p:nvSpPr>
          <p:cNvPr id="6" name="Slide Number Placeholder 5">
            <a:extLst>
              <a:ext uri="{FF2B5EF4-FFF2-40B4-BE49-F238E27FC236}">
                <a16:creationId xmlns:a16="http://schemas.microsoft.com/office/drawing/2014/main" id="{B2585194-A786-9981-1082-E0C93BFF834F}"/>
              </a:ext>
            </a:extLst>
          </p:cNvPr>
          <p:cNvSpPr>
            <a:spLocks noGrp="1"/>
          </p:cNvSpPr>
          <p:nvPr>
            <p:ph type="sldNum" sz="quarter" idx="16"/>
          </p:nvPr>
        </p:nvSpPr>
        <p:spPr/>
        <p:txBody>
          <a:bodyPr/>
          <a:lstStyle/>
          <a:p>
            <a:fld id="{1621B6DD-29C1-4FEA-923F-71EA1347694C}" type="slidenum">
              <a:rPr lang="en-US" smtClean="0"/>
              <a:pPr/>
              <a:t>19</a:t>
            </a:fld>
            <a:endParaRPr lang="en-US" dirty="0"/>
          </a:p>
        </p:txBody>
      </p:sp>
      <p:sp>
        <p:nvSpPr>
          <p:cNvPr id="10" name="Title 9">
            <a:extLst>
              <a:ext uri="{FF2B5EF4-FFF2-40B4-BE49-F238E27FC236}">
                <a16:creationId xmlns:a16="http://schemas.microsoft.com/office/drawing/2014/main" id="{79758B44-E5E1-9C39-299B-5D9C186A6387}"/>
              </a:ext>
            </a:extLst>
          </p:cNvPr>
          <p:cNvSpPr>
            <a:spLocks noGrp="1"/>
          </p:cNvSpPr>
          <p:nvPr>
            <p:ph type="title"/>
          </p:nvPr>
        </p:nvSpPr>
        <p:spPr>
          <a:xfrm>
            <a:off x="720000" y="-788666"/>
            <a:ext cx="10728322" cy="788666"/>
          </a:xfrm>
        </p:spPr>
        <p:txBody>
          <a:bodyPr vert="horz" wrap="square" lIns="0" tIns="0" rIns="0" bIns="0" rtlCol="0" anchor="b" anchorCtr="0">
            <a:normAutofit/>
          </a:bodyPr>
          <a:lstStyle/>
          <a:p>
            <a:r>
              <a:rPr lang="en-US" dirty="0" err="1"/>
              <a:t>Mentimeter</a:t>
            </a:r>
            <a:r>
              <a:rPr lang="en-US" dirty="0"/>
              <a:t> Two – What did you learn?</a:t>
            </a:r>
          </a:p>
        </p:txBody>
      </p:sp>
    </p:spTree>
    <p:extLst>
      <p:ext uri="{BB962C8B-B14F-4D97-AF65-F5344CB8AC3E}">
        <p14:creationId xmlns:p14="http://schemas.microsoft.com/office/powerpoint/2010/main" val="850165648"/>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4A3D-1465-7AA9-C735-68C5C70696E0}"/>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3668059C-ED0C-0039-7FA3-DE7A7B1CDA5A}"/>
              </a:ext>
            </a:extLst>
          </p:cNvPr>
          <p:cNvSpPr>
            <a:spLocks noGrp="1"/>
          </p:cNvSpPr>
          <p:nvPr>
            <p:ph type="body" sz="quarter" idx="12"/>
          </p:nvPr>
        </p:nvSpPr>
        <p:spPr/>
        <p:txBody>
          <a:bodyPr/>
          <a:lstStyle/>
          <a:p>
            <a:r>
              <a:rPr lang="en-US" dirty="0"/>
              <a:t>Thank you!</a:t>
            </a:r>
          </a:p>
        </p:txBody>
      </p:sp>
      <p:pic>
        <p:nvPicPr>
          <p:cNvPr id="9" name="Picture Placeholder 8">
            <a:extLst>
              <a:ext uri="{FF2B5EF4-FFF2-40B4-BE49-F238E27FC236}">
                <a16:creationId xmlns:a16="http://schemas.microsoft.com/office/drawing/2014/main" id="{9D780E69-3347-25B9-F6A0-5FF53917F1C0}"/>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t="715" b="715"/>
          <a:stretch>
            <a:fillRect/>
          </a:stretch>
        </p:blipFill>
        <p:spPr>
          <a:custGeom>
            <a:avLst/>
            <a:gdLst>
              <a:gd name="connsiteX0" fmla="*/ 2576092 w 5326462"/>
              <a:gd name="connsiteY0" fmla="*/ 0 h 5250743"/>
              <a:gd name="connsiteX1" fmla="*/ 2803435 w 5326462"/>
              <a:gd name="connsiteY1" fmla="*/ 967 h 5250743"/>
              <a:gd name="connsiteX2" fmla="*/ 3329710 w 5326462"/>
              <a:gd name="connsiteY2" fmla="*/ 47407 h 5250743"/>
              <a:gd name="connsiteX3" fmla="*/ 4304868 w 5326462"/>
              <a:gd name="connsiteY3" fmla="*/ 573726 h 5250743"/>
              <a:gd name="connsiteX4" fmla="*/ 5109760 w 5326462"/>
              <a:gd name="connsiteY4" fmla="*/ 1471563 h 5250743"/>
              <a:gd name="connsiteX5" fmla="*/ 5326462 w 5326462"/>
              <a:gd name="connsiteY5" fmla="*/ 2694480 h 5250743"/>
              <a:gd name="connsiteX6" fmla="*/ 5249068 w 5326462"/>
              <a:gd name="connsiteY6" fmla="*/ 3329158 h 5250743"/>
              <a:gd name="connsiteX7" fmla="*/ 4506091 w 5326462"/>
              <a:gd name="connsiteY7" fmla="*/ 4613994 h 5250743"/>
              <a:gd name="connsiteX8" fmla="*/ 3329710 w 5326462"/>
              <a:gd name="connsiteY8" fmla="*/ 5233192 h 5250743"/>
              <a:gd name="connsiteX9" fmla="*/ 1704448 w 5326462"/>
              <a:gd name="connsiteY9" fmla="*/ 5140313 h 5250743"/>
              <a:gd name="connsiteX10" fmla="*/ 667375 w 5326462"/>
              <a:gd name="connsiteY10" fmla="*/ 4505635 h 5250743"/>
              <a:gd name="connsiteX11" fmla="*/ 17270 w 5326462"/>
              <a:gd name="connsiteY11" fmla="*/ 2880239 h 5250743"/>
              <a:gd name="connsiteX12" fmla="*/ 32749 w 5326462"/>
              <a:gd name="connsiteY12" fmla="*/ 2090761 h 5250743"/>
              <a:gd name="connsiteX13" fmla="*/ 605461 w 5326462"/>
              <a:gd name="connsiteY13" fmla="*/ 929765 h 5250743"/>
              <a:gd name="connsiteX14" fmla="*/ 1549661 w 5326462"/>
              <a:gd name="connsiteY14" fmla="*/ 248646 h 5250743"/>
              <a:gd name="connsiteX15" fmla="*/ 1905671 w 5326462"/>
              <a:gd name="connsiteY15" fmla="*/ 78367 h 5250743"/>
              <a:gd name="connsiteX16" fmla="*/ 2576092 w 5326462"/>
              <a:gd name="connsiteY16" fmla="*/ 0 h 525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62" h="5250743">
                <a:moveTo>
                  <a:pt x="2576092" y="0"/>
                </a:moveTo>
                <a:cubicBezTo>
                  <a:pt x="2650583" y="0"/>
                  <a:pt x="2726041" y="967"/>
                  <a:pt x="2803435" y="967"/>
                </a:cubicBezTo>
                <a:cubicBezTo>
                  <a:pt x="3020137" y="967"/>
                  <a:pt x="3205881" y="967"/>
                  <a:pt x="3329710" y="47407"/>
                </a:cubicBezTo>
                <a:cubicBezTo>
                  <a:pt x="3732156" y="124807"/>
                  <a:pt x="4088166" y="387966"/>
                  <a:pt x="4304868" y="573726"/>
                </a:cubicBezTo>
                <a:cubicBezTo>
                  <a:pt x="4537048" y="744005"/>
                  <a:pt x="4893058" y="1069084"/>
                  <a:pt x="5109760" y="1471563"/>
                </a:cubicBezTo>
                <a:cubicBezTo>
                  <a:pt x="5202632" y="2090761"/>
                  <a:pt x="5326462" y="2477760"/>
                  <a:pt x="5326462" y="2694480"/>
                </a:cubicBezTo>
                <a:cubicBezTo>
                  <a:pt x="5326462" y="3267238"/>
                  <a:pt x="5249068" y="3329158"/>
                  <a:pt x="5249068" y="3329158"/>
                </a:cubicBezTo>
                <a:cubicBezTo>
                  <a:pt x="5109760" y="3824516"/>
                  <a:pt x="4784708" y="4288915"/>
                  <a:pt x="4506091" y="4613994"/>
                </a:cubicBezTo>
                <a:cubicBezTo>
                  <a:pt x="4242954" y="4877153"/>
                  <a:pt x="3825029" y="5016473"/>
                  <a:pt x="3329710" y="5233192"/>
                </a:cubicBezTo>
                <a:cubicBezTo>
                  <a:pt x="3020137" y="5233192"/>
                  <a:pt x="2199766" y="5310592"/>
                  <a:pt x="1704448" y="5140313"/>
                </a:cubicBezTo>
                <a:cubicBezTo>
                  <a:pt x="1224608" y="4908113"/>
                  <a:pt x="1069821" y="4861674"/>
                  <a:pt x="667375" y="4505635"/>
                </a:cubicBezTo>
                <a:cubicBezTo>
                  <a:pt x="311365" y="4103156"/>
                  <a:pt x="48228" y="3329158"/>
                  <a:pt x="17270" y="2880239"/>
                </a:cubicBezTo>
                <a:cubicBezTo>
                  <a:pt x="-29166" y="2617080"/>
                  <a:pt x="32749" y="2183641"/>
                  <a:pt x="32749" y="2090761"/>
                </a:cubicBezTo>
                <a:cubicBezTo>
                  <a:pt x="32749" y="1610883"/>
                  <a:pt x="342323" y="1254844"/>
                  <a:pt x="605461" y="929765"/>
                </a:cubicBezTo>
                <a:cubicBezTo>
                  <a:pt x="884077" y="620166"/>
                  <a:pt x="1147215" y="341526"/>
                  <a:pt x="1549661" y="248646"/>
                </a:cubicBezTo>
                <a:cubicBezTo>
                  <a:pt x="1905671" y="78367"/>
                  <a:pt x="1905671" y="78367"/>
                  <a:pt x="1905671" y="78367"/>
                </a:cubicBezTo>
                <a:cubicBezTo>
                  <a:pt x="2137851" y="8707"/>
                  <a:pt x="2352618" y="0"/>
                  <a:pt x="2576092" y="0"/>
                </a:cubicBezTo>
                <a:close/>
              </a:path>
            </a:pathLst>
          </a:custGeom>
        </p:spPr>
      </p:pic>
      <p:sp>
        <p:nvSpPr>
          <p:cNvPr id="7" name="Slide Number Placeholder 6">
            <a:extLst>
              <a:ext uri="{FF2B5EF4-FFF2-40B4-BE49-F238E27FC236}">
                <a16:creationId xmlns:a16="http://schemas.microsoft.com/office/drawing/2014/main" id="{D0CBCEE6-9DD3-83AB-EA00-D1FBAA086167}"/>
              </a:ext>
            </a:extLst>
          </p:cNvPr>
          <p:cNvSpPr>
            <a:spLocks noGrp="1"/>
          </p:cNvSpPr>
          <p:nvPr>
            <p:ph type="sldNum" sz="quarter" idx="15"/>
          </p:nvPr>
        </p:nvSpPr>
        <p:spPr/>
        <p:txBody>
          <a:bodyPr/>
          <a:lstStyle/>
          <a:p>
            <a:fld id="{1621B6DD-29C1-4FEA-923F-71EA1347694C}" type="slidenum">
              <a:rPr lang="en-US" smtClean="0"/>
              <a:pPr/>
              <a:t>20</a:t>
            </a:fld>
            <a:endParaRPr lang="en-US" dirty="0"/>
          </a:p>
        </p:txBody>
      </p:sp>
    </p:spTree>
    <p:extLst>
      <p:ext uri="{BB962C8B-B14F-4D97-AF65-F5344CB8AC3E}">
        <p14:creationId xmlns:p14="http://schemas.microsoft.com/office/powerpoint/2010/main" val="10931277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b5858y3kawn6hmznh1za34oe8782vw"/>
  <p:tag name="MENTI_PPT_SLIDE_MAP" val="{&quot;477&quot;:&quot;yam1drev57ay&quot;,&quot;478&quot;:&quot;tfpe8y2wdfba&quot;}"/>
</p:tagLst>
</file>

<file path=ppt/theme/theme1.xml><?xml version="1.0" encoding="utf-8"?>
<a:theme xmlns:a="http://schemas.openxmlformats.org/drawingml/2006/main" name="BlobVTI">
  <a:themeElements>
    <a:clrScheme name="Custom 12">
      <a:dk1>
        <a:sysClr val="windowText" lastClr="000000"/>
      </a:dk1>
      <a:lt1>
        <a:sysClr val="window" lastClr="FFFFFF"/>
      </a:lt1>
      <a:dk2>
        <a:srgbClr val="0B2827"/>
      </a:dk2>
      <a:lt2>
        <a:srgbClr val="DAE3E3"/>
      </a:lt2>
      <a:accent1>
        <a:srgbClr val="B495C2"/>
      </a:accent1>
      <a:accent2>
        <a:srgbClr val="767E37"/>
      </a:accent2>
      <a:accent3>
        <a:srgbClr val="677E7E"/>
      </a:accent3>
      <a:accent4>
        <a:srgbClr val="CE7F01"/>
      </a:accent4>
      <a:accent5>
        <a:srgbClr val="D15A29"/>
      </a:accent5>
      <a:accent6>
        <a:srgbClr val="B88470"/>
      </a:accent6>
      <a:hlink>
        <a:srgbClr val="B57001"/>
      </a:hlink>
      <a:folHlink>
        <a:srgbClr val="996209"/>
      </a:folHlink>
    </a:clrScheme>
    <a:fontScheme name="Blob">
      <a:majorFont>
        <a:latin typeface="Sagona Book"/>
        <a:ea typeface=""/>
        <a:cs typeface=""/>
      </a:majorFont>
      <a:minorFont>
        <a:latin typeface="Avenir Next LT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2.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2.png"/></Relationships>
</file>

<file path=ppt/webextensions/webextension1.xml><?xml version="1.0" encoding="utf-8"?>
<we:webextension xmlns:we="http://schemas.microsoft.com/office/webextensions/webextension/2010/11" id="{8E12ED4F-744F-4B0F-972B-104E7EC100B6}">
  <we:reference id="wa104379261" version="4.3.0.0" store="en-US" storeType="OMEX"/>
  <we:alternateReferences>
    <we:reference id="WA104379261" version="4.3.0.0" store="WA104379261" storeType="OMEX"/>
  </we:alternateReferences>
  <we:properties>
    <we:property name="MENTIMETER_QUESTION_ID_KEY" value="&quot;tfpe8y2wdfba&quot;"/>
    <we:property name="MENTI_PPT_SERIES_ID" value="&quot;alb5858y3kawn6hmznh1za34oe8782vw&quot;"/>
    <we:property name="MENTI_PPT_MENTI_SLIDE_ID" value="&quot;tfpe8y2wdfba&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8E12ED4F-744F-4B0F-972B-104E7EC100B6}">
  <we:reference id="wa104379261" version="4.3.0.0" store="en-US" storeType="OMEX"/>
  <we:alternateReferences>
    <we:reference id="WA104379261" version="4.3.0.0" store="WA104379261" storeType="OMEX"/>
  </we:alternateReferences>
  <we:properties>
    <we:property name="MENTIMETER_QUESTION_ID_KEY" value="&quot;yam1drev57ay&quot;"/>
    <we:property name="MENTI_PPT_SERIES_ID" value="&quot;alb5858y3kawn6hmznh1za34oe8782vw&quot;"/>
    <we:property name="MENTI_PPT_MENTI_SLIDE_ID" value="&quot;yam1drev57ay&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204B39-6EAA-4677-8C8D-C27F01CF8A37}">
  <ds:schemaRefs>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230e9df3-be65-4c73-a93b-d1236ebd677e"/>
    <ds:schemaRef ds:uri="71af3243-3dd4-4a8d-8c0d-dd76da1f02a5"/>
    <ds:schemaRef ds:uri="http://purl.org/dc/dcmitype/"/>
    <ds:schemaRef ds:uri="http://schemas.openxmlformats.org/package/2006/metadata/core-properties"/>
    <ds:schemaRef ds:uri="16c05727-aa75-4e4a-9b5f-8a80a1165891"/>
    <ds:schemaRef ds:uri="http://schemas.microsoft.com/sharepoint/v3"/>
  </ds:schemaRefs>
</ds:datastoreItem>
</file>

<file path=customXml/itemProps2.xml><?xml version="1.0" encoding="utf-8"?>
<ds:datastoreItem xmlns:ds="http://schemas.openxmlformats.org/officeDocument/2006/customXml" ds:itemID="{D28B08B8-C3E9-4A9F-B5DD-34D490AC9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60681D-E858-4FCC-ACDF-E8F8408B9221}">
  <ds:schemaRefs>
    <ds:schemaRef ds:uri="http://schemas.microsoft.com/sharepoint/v3/contenttype/forms"/>
  </ds:schemaRefs>
</ds:datastoreItem>
</file>

<file path=docMetadata/LabelInfo.xml><?xml version="1.0" encoding="utf-8"?>
<clbl:labelList xmlns:clbl="http://schemas.microsoft.com/office/2020/mipLabelMetadata">
  <clbl:label id="{209c4bad-df14-4172-87df-060f84f01a11}" enabled="0" method="" siteId="{209c4bad-df14-4172-87df-060f84f01a11}" removed="1"/>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Blob design</Template>
  <TotalTime>9060</TotalTime>
  <Words>1213</Words>
  <Application>Microsoft Office PowerPoint</Application>
  <PresentationFormat>Widescreen</PresentationFormat>
  <Paragraphs>204</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BlobVTI</vt:lpstr>
      <vt:lpstr>Managing Student Employment with Student Employees</vt:lpstr>
      <vt:lpstr>Audience Introductions</vt:lpstr>
      <vt:lpstr>Mentimeter One – What do you hope to learn?</vt:lpstr>
      <vt:lpstr>University Centers</vt:lpstr>
      <vt:lpstr>SuperStaff</vt:lpstr>
      <vt:lpstr>Tasks</vt:lpstr>
      <vt:lpstr>Shared Tasks</vt:lpstr>
      <vt:lpstr>Student Managers</vt:lpstr>
      <vt:lpstr>Quotes from SuperStaff</vt:lpstr>
      <vt:lpstr>Quotes from SuperStaff</vt:lpstr>
      <vt:lpstr>UC Student Employment Team</vt:lpstr>
      <vt:lpstr>Sample  SuperStaff  Agendas</vt:lpstr>
      <vt:lpstr>What’s Working Well?</vt:lpstr>
      <vt:lpstr>Spring GPAs</vt:lpstr>
      <vt:lpstr>Where Do We Struggle?</vt:lpstr>
      <vt:lpstr>Tools That Help: Administration</vt:lpstr>
      <vt:lpstr>Tools That Help: Student Retention</vt:lpstr>
      <vt:lpstr>The Summer To-Do List</vt:lpstr>
      <vt:lpstr>Mentimeter Two – What did you learn?</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Allen, Dani [Univ Ctr]</dc:creator>
  <cp:lastModifiedBy>Allen, Dani [Univ Ctr]</cp:lastModifiedBy>
  <cp:revision>13</cp:revision>
  <dcterms:created xsi:type="dcterms:W3CDTF">2026-06-10T13:44:23Z</dcterms:created>
  <dcterms:modified xsi:type="dcterms:W3CDTF">2026-07-07T15:29:38Z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