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60" r:id="rId3"/>
    <p:sldId id="261" r:id="rId4"/>
    <p:sldId id="262" r:id="rId5"/>
    <p:sldId id="263" r:id="rId6"/>
    <p:sldId id="264" r:id="rId7"/>
    <p:sldId id="265" r:id="rId8"/>
    <p:sldId id="266" r:id="rId9"/>
    <p:sldId id="267" r:id="rId10"/>
    <p:sldId id="268" r:id="rId11"/>
    <p:sldId id="269" r:id="rId12"/>
    <p:sldId id="270" r:id="rId13"/>
    <p:sldId id="305" r:id="rId14"/>
    <p:sldId id="272" r:id="rId15"/>
    <p:sldId id="273" r:id="rId16"/>
    <p:sldId id="274" r:id="rId17"/>
    <p:sldId id="275" r:id="rId18"/>
    <p:sldId id="276" r:id="rId19"/>
    <p:sldId id="277" r:id="rId20"/>
    <p:sldId id="278" r:id="rId21"/>
    <p:sldId id="306" r:id="rId22"/>
    <p:sldId id="280" r:id="rId23"/>
    <p:sldId id="281" r:id="rId24"/>
    <p:sldId id="282" r:id="rId25"/>
    <p:sldId id="283" r:id="rId26"/>
    <p:sldId id="284" r:id="rId27"/>
    <p:sldId id="285" r:id="rId28"/>
    <p:sldId id="286" r:id="rId29"/>
    <p:sldId id="307" r:id="rId30"/>
    <p:sldId id="288" r:id="rId31"/>
    <p:sldId id="289" r:id="rId32"/>
    <p:sldId id="290" r:id="rId33"/>
    <p:sldId id="291" r:id="rId34"/>
    <p:sldId id="292" r:id="rId35"/>
    <p:sldId id="293" r:id="rId36"/>
    <p:sldId id="294" r:id="rId37"/>
    <p:sldId id="295" r:id="rId38"/>
    <p:sldId id="308" r:id="rId39"/>
    <p:sldId id="297" r:id="rId40"/>
    <p:sldId id="298" r:id="rId41"/>
    <p:sldId id="299" r:id="rId42"/>
    <p:sldId id="300" r:id="rId43"/>
    <p:sldId id="309" r:id="rId44"/>
    <p:sldId id="302" r:id="rId45"/>
    <p:sldId id="304" r:id="rId46"/>
    <p:sldId id="25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05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9" d="100"/>
          <a:sy n="99" d="100"/>
        </p:scale>
        <p:origin x="270" y="-15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B9B0B9-DBE1-4337-AE19-4188360C10BD}" type="datetimeFigureOut">
              <a:rPr lang="en-US" smtClean="0"/>
              <a:t>7/17/2026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404B47-3940-4240-BEED-8DF28D4DECB7}" type="slidenum">
              <a:rPr lang="en-US" smtClean="0"/>
              <a:t>‹#›</a:t>
            </a:fld>
            <a:endParaRPr lang="en-US"/>
          </a:p>
        </p:txBody>
      </p:sp>
    </p:spTree>
    <p:extLst>
      <p:ext uri="{BB962C8B-B14F-4D97-AF65-F5344CB8AC3E}">
        <p14:creationId xmlns:p14="http://schemas.microsoft.com/office/powerpoint/2010/main" val="1336499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3f229742b79_0_8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6" name="Google Shape;626;g3f229742b79_0_8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Kari</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g3ef075fd9ba_1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7" name="Google Shape;647;g3ef075fd9ba_1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Kari</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2"/>
        <p:cNvGrpSpPr/>
        <p:nvPr/>
      </p:nvGrpSpPr>
      <p:grpSpPr>
        <a:xfrm>
          <a:off x="0" y="0"/>
          <a:ext cx="0" cy="0"/>
          <a:chOff x="0" y="0"/>
          <a:chExt cx="0" cy="0"/>
        </a:xfrm>
      </p:grpSpPr>
      <p:sp>
        <p:nvSpPr>
          <p:cNvPr id="653" name="Google Shape;653;g3f229742b7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4" name="Google Shape;654;g3f229742b7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Kari</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3f229742b79_0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8" name="Google Shape;668;g3f229742b79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Kari</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g3f229742b79_0_7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5" name="Google Shape;675;g3f229742b79_0_7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Kristina</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g3ef075fd9ba_1_2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9" name="Google Shape;689;g3ef075fd9ba_1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Kristina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g3ed96de1618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6" name="Google Shape;696;g3ed96de1618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Kristina</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g3f229742b79_0_2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g3f229742b79_0_2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Kristina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g3f229742b79_0_8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8" name="Google Shape;718;g3f229742b79_0_8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Kristina</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g3f229742b79_0_2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5" name="Google Shape;725;g3f229742b79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Kristina</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g3f229742b79_0_7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8" name="Google Shape;748;g3f229742b79_0_7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Kristina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a:extLst>
            <a:ext uri="{FF2B5EF4-FFF2-40B4-BE49-F238E27FC236}">
              <a16:creationId xmlns:a16="http://schemas.microsoft.com/office/drawing/2014/main" id="{2B4FA5E4-5CBC-076E-7CBE-DC566B1400F6}"/>
            </a:ext>
          </a:extLst>
        </p:cNvPr>
        <p:cNvGrpSpPr/>
        <p:nvPr/>
      </p:nvGrpSpPr>
      <p:grpSpPr>
        <a:xfrm>
          <a:off x="0" y="0"/>
          <a:ext cx="0" cy="0"/>
          <a:chOff x="0" y="0"/>
          <a:chExt cx="0" cy="0"/>
        </a:xfrm>
      </p:grpSpPr>
      <p:sp>
        <p:nvSpPr>
          <p:cNvPr id="816" name="Google Shape;816;g3f229742b79_0_786:notes">
            <a:extLst>
              <a:ext uri="{FF2B5EF4-FFF2-40B4-BE49-F238E27FC236}">
                <a16:creationId xmlns:a16="http://schemas.microsoft.com/office/drawing/2014/main" id="{6C384C98-3DDB-9993-4277-229F3FE137D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7" name="Google Shape;817;g3f229742b79_0_786:notes">
            <a:extLst>
              <a:ext uri="{FF2B5EF4-FFF2-40B4-BE49-F238E27FC236}">
                <a16:creationId xmlns:a16="http://schemas.microsoft.com/office/drawing/2014/main" id="{232D5444-5B9C-C0FD-C8C7-DADC77B6518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Kari</a:t>
            </a:r>
            <a:endParaRPr/>
          </a:p>
        </p:txBody>
      </p:sp>
    </p:spTree>
    <p:extLst>
      <p:ext uri="{BB962C8B-B14F-4D97-AF65-F5344CB8AC3E}">
        <p14:creationId xmlns:p14="http://schemas.microsoft.com/office/powerpoint/2010/main" val="3800573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g3f229742b79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5" name="Google Shape;775;g3f229742b79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Kristina</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2"/>
        <p:cNvGrpSpPr/>
        <p:nvPr/>
      </p:nvGrpSpPr>
      <p:grpSpPr>
        <a:xfrm>
          <a:off x="0" y="0"/>
          <a:ext cx="0" cy="0"/>
          <a:chOff x="0" y="0"/>
          <a:chExt cx="0" cy="0"/>
        </a:xfrm>
      </p:grpSpPr>
      <p:sp>
        <p:nvSpPr>
          <p:cNvPr id="803" name="Google Shape;803;g3f229742b79_0_7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4" name="Google Shape;804;g3f229742b79_0_7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Kari</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p:cNvGrpSpPr/>
        <p:nvPr/>
      </p:nvGrpSpPr>
      <p:grpSpPr>
        <a:xfrm>
          <a:off x="0" y="0"/>
          <a:ext cx="0" cy="0"/>
          <a:chOff x="0" y="0"/>
          <a:chExt cx="0" cy="0"/>
        </a:xfrm>
      </p:grpSpPr>
      <p:sp>
        <p:nvSpPr>
          <p:cNvPr id="816" name="Google Shape;816;g3f229742b79_0_7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7" name="Google Shape;817;g3f229742b79_0_7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Kari</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2"/>
        <p:cNvGrpSpPr/>
        <p:nvPr/>
      </p:nvGrpSpPr>
      <p:grpSpPr>
        <a:xfrm>
          <a:off x="0" y="0"/>
          <a:ext cx="0" cy="0"/>
          <a:chOff x="0" y="0"/>
          <a:chExt cx="0" cy="0"/>
        </a:xfrm>
      </p:grpSpPr>
      <p:sp>
        <p:nvSpPr>
          <p:cNvPr id="823" name="Google Shape;823;g3f229742b79_0_8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4" name="Google Shape;824;g3f229742b79_0_8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Kasie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g3f229742b79_0_8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1" name="Google Shape;831;g3f229742b79_0_8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Kasie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8"/>
        <p:cNvGrpSpPr/>
        <p:nvPr/>
      </p:nvGrpSpPr>
      <p:grpSpPr>
        <a:xfrm>
          <a:off x="0" y="0"/>
          <a:ext cx="0" cy="0"/>
          <a:chOff x="0" y="0"/>
          <a:chExt cx="0" cy="0"/>
        </a:xfrm>
      </p:grpSpPr>
      <p:sp>
        <p:nvSpPr>
          <p:cNvPr id="839" name="Google Shape;839;g3f229742b79_0_2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0" name="Google Shape;840;g3f229742b79_0_2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Kasie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
        <p:cNvGrpSpPr/>
        <p:nvPr/>
      </p:nvGrpSpPr>
      <p:grpSpPr>
        <a:xfrm>
          <a:off x="0" y="0"/>
          <a:ext cx="0" cy="0"/>
          <a:chOff x="0" y="0"/>
          <a:chExt cx="0" cy="0"/>
        </a:xfrm>
      </p:grpSpPr>
      <p:sp>
        <p:nvSpPr>
          <p:cNvPr id="862" name="Google Shape;862;g3ef075fd9ba_1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3" name="Google Shape;863;g3ef075fd9ba_1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Kasie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a:extLst>
            <a:ext uri="{FF2B5EF4-FFF2-40B4-BE49-F238E27FC236}">
              <a16:creationId xmlns:a16="http://schemas.microsoft.com/office/drawing/2014/main" id="{33A27072-7228-9F7F-F297-561995D5884C}"/>
            </a:ext>
          </a:extLst>
        </p:cNvPr>
        <p:cNvGrpSpPr/>
        <p:nvPr/>
      </p:nvGrpSpPr>
      <p:grpSpPr>
        <a:xfrm>
          <a:off x="0" y="0"/>
          <a:ext cx="0" cy="0"/>
          <a:chOff x="0" y="0"/>
          <a:chExt cx="0" cy="0"/>
        </a:xfrm>
      </p:grpSpPr>
      <p:sp>
        <p:nvSpPr>
          <p:cNvPr id="816" name="Google Shape;816;g3f229742b79_0_786:notes">
            <a:extLst>
              <a:ext uri="{FF2B5EF4-FFF2-40B4-BE49-F238E27FC236}">
                <a16:creationId xmlns:a16="http://schemas.microsoft.com/office/drawing/2014/main" id="{94CD6255-163C-8484-EC76-5351D3B9F19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7" name="Google Shape;817;g3f229742b79_0_786:notes">
            <a:extLst>
              <a:ext uri="{FF2B5EF4-FFF2-40B4-BE49-F238E27FC236}">
                <a16:creationId xmlns:a16="http://schemas.microsoft.com/office/drawing/2014/main" id="{5FA4C035-89CF-75EE-EDB2-C050B56574D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Kari</a:t>
            </a:r>
            <a:endParaRPr/>
          </a:p>
        </p:txBody>
      </p:sp>
    </p:spTree>
    <p:extLst>
      <p:ext uri="{BB962C8B-B14F-4D97-AF65-F5344CB8AC3E}">
        <p14:creationId xmlns:p14="http://schemas.microsoft.com/office/powerpoint/2010/main" val="8940138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g3f229742b79_0_7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7" name="Google Shape;877;g3f229742b79_0_7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Kristina / Kasie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3"/>
        <p:cNvGrpSpPr/>
        <p:nvPr/>
      </p:nvGrpSpPr>
      <p:grpSpPr>
        <a:xfrm>
          <a:off x="0" y="0"/>
          <a:ext cx="0" cy="0"/>
          <a:chOff x="0" y="0"/>
          <a:chExt cx="0" cy="0"/>
        </a:xfrm>
      </p:grpSpPr>
      <p:sp>
        <p:nvSpPr>
          <p:cNvPr id="904" name="Google Shape;904;g3f229742b79_0_8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5" name="Google Shape;905;g3f229742b79_0_8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6"/>
        <p:cNvGrpSpPr/>
        <p:nvPr/>
      </p:nvGrpSpPr>
      <p:grpSpPr>
        <a:xfrm>
          <a:off x="0" y="0"/>
          <a:ext cx="0" cy="0"/>
          <a:chOff x="0" y="0"/>
          <a:chExt cx="0" cy="0"/>
        </a:xfrm>
      </p:grpSpPr>
      <p:sp>
        <p:nvSpPr>
          <p:cNvPr id="917" name="Google Shape;917;g3f229742b79_0_8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8" name="Google Shape;918;g3f229742b79_0_8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g3ef075fd9ba_1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5" name="Google Shape;925;g3ef075fd9ba_1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0"/>
        <p:cNvGrpSpPr/>
        <p:nvPr/>
      </p:nvGrpSpPr>
      <p:grpSpPr>
        <a:xfrm>
          <a:off x="0" y="0"/>
          <a:ext cx="0" cy="0"/>
          <a:chOff x="0" y="0"/>
          <a:chExt cx="0" cy="0"/>
        </a:xfrm>
      </p:grpSpPr>
      <p:sp>
        <p:nvSpPr>
          <p:cNvPr id="931" name="Google Shape;931;g3ef075fd9ba_1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2" name="Google Shape;932;g3ef075fd9ba_1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Federal Work Study</a:t>
            </a:r>
            <a:r>
              <a:rPr lang="en" sz="1200">
                <a:solidFill>
                  <a:schemeClr val="dk1"/>
                </a:solidFill>
                <a:highlight>
                  <a:srgbClr val="C6C6C6"/>
                </a:highlight>
              </a:rPr>
              <a:t> </a:t>
            </a:r>
            <a:endParaRPr sz="1200">
              <a:solidFill>
                <a:schemeClr val="dk1"/>
              </a:solidFill>
              <a:highlight>
                <a:srgbClr val="C6C6C6"/>
              </a:highlight>
            </a:endParaRPr>
          </a:p>
          <a:p>
            <a:pPr marL="457200" lvl="0" indent="0" algn="l" rtl="0">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Hours credited due to a Federal Work Study program do not count toward the calculation of hours of service earned for purposes of the ACA.</a:t>
            </a:r>
            <a:r>
              <a:rPr lang="en" sz="1200">
                <a:solidFill>
                  <a:schemeClr val="dk1"/>
                </a:solidFill>
                <a:highlight>
                  <a:srgbClr val="C6C6C6"/>
                </a:highlight>
              </a:rPr>
              <a:t> </a:t>
            </a:r>
            <a:endParaRPr sz="1200">
              <a:solidFill>
                <a:schemeClr val="dk1"/>
              </a:solidFill>
              <a:highlight>
                <a:srgbClr val="C6C6C6"/>
              </a:highlight>
            </a:endParaRPr>
          </a:p>
          <a:p>
            <a:pPr marL="457200" lvl="0" indent="0" algn="l" rtl="0">
              <a:lnSpc>
                <a:spcPct val="115000"/>
              </a:lnSpc>
              <a:spcBef>
                <a:spcPts val="0"/>
              </a:spcBef>
              <a:spcAft>
                <a:spcPts val="0"/>
              </a:spcAft>
              <a:buClr>
                <a:schemeClr val="dk1"/>
              </a:buClr>
              <a:buSzPts val="1100"/>
              <a:buFont typeface="Arial"/>
              <a:buNone/>
            </a:pPr>
            <a:endParaRPr sz="1200">
              <a:solidFill>
                <a:schemeClr val="dk1"/>
              </a:solidFill>
              <a:highlight>
                <a:srgbClr val="C6C6C6"/>
              </a:highlight>
            </a:endParaRPr>
          </a:p>
          <a:p>
            <a:pPr marL="0" lvl="0" indent="0" algn="l" rtl="0">
              <a:spcBef>
                <a:spcPts val="0"/>
              </a:spcBef>
              <a:spcAft>
                <a:spcPts val="0"/>
              </a:spcAft>
              <a:buClr>
                <a:schemeClr val="dk1"/>
              </a:buClr>
              <a:buSzPts val="1100"/>
              <a:buFont typeface="Arial"/>
              <a:buNone/>
            </a:pPr>
            <a:r>
              <a:rPr lang="en" sz="1300">
                <a:solidFill>
                  <a:schemeClr val="dk1"/>
                </a:solidFill>
                <a:latin typeface="Red Hat Display Medium"/>
                <a:ea typeface="Red Hat Display Medium"/>
                <a:cs typeface="Red Hat Display Medium"/>
                <a:sym typeface="Red Hat Display Medium"/>
              </a:rPr>
              <a:t>Work-study is not a grant or a loan but a need-based, part-time employment program in which the government and the employer share the payroll cost of employing you. </a:t>
            </a:r>
            <a:endParaRPr sz="1300">
              <a:solidFill>
                <a:schemeClr val="dk1"/>
              </a:solidFill>
              <a:latin typeface="Red Hat Display Medium"/>
              <a:ea typeface="Red Hat Display Medium"/>
              <a:cs typeface="Red Hat Display Medium"/>
              <a:sym typeface="Red Hat Display Medium"/>
            </a:endParaRPr>
          </a:p>
          <a:p>
            <a:pPr marL="0" lvl="0" indent="0" algn="l" rtl="0">
              <a:spcBef>
                <a:spcPts val="0"/>
              </a:spcBef>
              <a:spcAft>
                <a:spcPts val="0"/>
              </a:spcAft>
              <a:buClr>
                <a:schemeClr val="dk1"/>
              </a:buClr>
              <a:buSzPts val="1100"/>
              <a:buFont typeface="Arial"/>
              <a:buNone/>
            </a:pPr>
            <a:endParaRPr sz="1300">
              <a:solidFill>
                <a:schemeClr val="dk1"/>
              </a:solidFill>
              <a:latin typeface="Red Hat Display Medium"/>
              <a:ea typeface="Red Hat Display Medium"/>
              <a:cs typeface="Red Hat Display Medium"/>
              <a:sym typeface="Red Hat Display Medium"/>
            </a:endParaRPr>
          </a:p>
          <a:p>
            <a:pPr marL="0" lvl="0" indent="0" algn="l" rtl="0">
              <a:spcBef>
                <a:spcPts val="0"/>
              </a:spcBef>
              <a:spcAft>
                <a:spcPts val="0"/>
              </a:spcAft>
              <a:buClr>
                <a:schemeClr val="dk1"/>
              </a:buClr>
              <a:buSzPts val="1100"/>
              <a:buFont typeface="Arial"/>
              <a:buNone/>
            </a:pPr>
            <a:r>
              <a:rPr lang="en" sz="1300">
                <a:solidFill>
                  <a:schemeClr val="dk1"/>
                </a:solidFill>
                <a:latin typeface="Red Hat Display Medium"/>
                <a:ea typeface="Red Hat Display Medium"/>
                <a:cs typeface="Red Hat Display Medium"/>
                <a:sym typeface="Red Hat Display Medium"/>
              </a:rPr>
              <a:t>Unlike grants, loans, and scholarships, the dollar amount you’re awarded in work-study will NOT apply directly toward tuition nor will it be disbursed to you directly in a lump sum. Instead, you earn the offered amount through working at your Student Job. Federal Work-Study is the portion of your Financial Aid offer set aside for you to earn at a job. Federal Work-Study must be earned at eligible Student Jobs.</a:t>
            </a:r>
            <a:endParaRPr sz="600">
              <a:solidFill>
                <a:schemeClr val="dk1"/>
              </a:solidFill>
              <a:highlight>
                <a:srgbClr val="C6C6C6"/>
              </a:highlight>
            </a:endParaRPr>
          </a:p>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3"/>
        <p:cNvGrpSpPr/>
        <p:nvPr/>
      </p:nvGrpSpPr>
      <p:grpSpPr>
        <a:xfrm>
          <a:off x="0" y="0"/>
          <a:ext cx="0" cy="0"/>
          <a:chOff x="0" y="0"/>
          <a:chExt cx="0" cy="0"/>
        </a:xfrm>
      </p:grpSpPr>
      <p:sp>
        <p:nvSpPr>
          <p:cNvPr id="944" name="Google Shape;944;g3f2525d22e0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5" name="Google Shape;945;g3f2525d22e0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0" algn="l" rtl="0">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Federal Work Study</a:t>
            </a:r>
            <a:r>
              <a:rPr lang="en" sz="1200">
                <a:solidFill>
                  <a:schemeClr val="dk1"/>
                </a:solidFill>
                <a:highlight>
                  <a:srgbClr val="C6C6C6"/>
                </a:highlight>
              </a:rPr>
              <a:t> </a:t>
            </a:r>
            <a:endParaRPr sz="1200">
              <a:solidFill>
                <a:schemeClr val="dk1"/>
              </a:solidFill>
              <a:highlight>
                <a:srgbClr val="C6C6C6"/>
              </a:highlight>
            </a:endParaRPr>
          </a:p>
          <a:p>
            <a:pPr marL="457200" lvl="0" indent="0" algn="l" rtl="0">
              <a:lnSpc>
                <a:spcPct val="115000"/>
              </a:lnSpc>
              <a:spcBef>
                <a:spcPts val="0"/>
              </a:spcBef>
              <a:spcAft>
                <a:spcPts val="0"/>
              </a:spcAft>
              <a:buClr>
                <a:schemeClr val="dk1"/>
              </a:buClr>
              <a:buSzPts val="1100"/>
              <a:buFont typeface="Arial"/>
              <a:buNone/>
            </a:pPr>
            <a:r>
              <a:rPr lang="en" sz="1200">
                <a:solidFill>
                  <a:schemeClr val="dk1"/>
                </a:solidFill>
                <a:highlight>
                  <a:srgbClr val="FFFFFF"/>
                </a:highlight>
              </a:rPr>
              <a:t>Hours credited due to a Federal Work Study program do not count toward the calculation of hours of service earned for purposes of the ACA.</a:t>
            </a:r>
            <a:r>
              <a:rPr lang="en" sz="1200">
                <a:solidFill>
                  <a:schemeClr val="dk1"/>
                </a:solidFill>
                <a:highlight>
                  <a:srgbClr val="C6C6C6"/>
                </a:highlight>
              </a:rPr>
              <a:t> </a:t>
            </a:r>
            <a:endParaRPr sz="1200">
              <a:solidFill>
                <a:schemeClr val="dk1"/>
              </a:solidFill>
              <a:highlight>
                <a:srgbClr val="C6C6C6"/>
              </a:highlight>
            </a:endParaRPr>
          </a:p>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0"/>
        <p:cNvGrpSpPr/>
        <p:nvPr/>
      </p:nvGrpSpPr>
      <p:grpSpPr>
        <a:xfrm>
          <a:off x="0" y="0"/>
          <a:ext cx="0" cy="0"/>
          <a:chOff x="0" y="0"/>
          <a:chExt cx="0" cy="0"/>
        </a:xfrm>
      </p:grpSpPr>
      <p:sp>
        <p:nvSpPr>
          <p:cNvPr id="961" name="Google Shape;961;g3ef075fd9ba_1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2" name="Google Shape;962;g3ef075fd9ba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a:extLst>
            <a:ext uri="{FF2B5EF4-FFF2-40B4-BE49-F238E27FC236}">
              <a16:creationId xmlns:a16="http://schemas.microsoft.com/office/drawing/2014/main" id="{EEDA5F24-6B13-A47F-16A3-A8BDC0CFA34A}"/>
            </a:ext>
          </a:extLst>
        </p:cNvPr>
        <p:cNvGrpSpPr/>
        <p:nvPr/>
      </p:nvGrpSpPr>
      <p:grpSpPr>
        <a:xfrm>
          <a:off x="0" y="0"/>
          <a:ext cx="0" cy="0"/>
          <a:chOff x="0" y="0"/>
          <a:chExt cx="0" cy="0"/>
        </a:xfrm>
      </p:grpSpPr>
      <p:sp>
        <p:nvSpPr>
          <p:cNvPr id="816" name="Google Shape;816;g3f229742b79_0_786:notes">
            <a:extLst>
              <a:ext uri="{FF2B5EF4-FFF2-40B4-BE49-F238E27FC236}">
                <a16:creationId xmlns:a16="http://schemas.microsoft.com/office/drawing/2014/main" id="{4CA50277-3A0D-3B3F-1C2C-88454149D15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7" name="Google Shape;817;g3f229742b79_0_786:notes">
            <a:extLst>
              <a:ext uri="{FF2B5EF4-FFF2-40B4-BE49-F238E27FC236}">
                <a16:creationId xmlns:a16="http://schemas.microsoft.com/office/drawing/2014/main" id="{615CA9A1-96BB-CFC6-C1CA-5D839A12E29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Kari</a:t>
            </a:r>
            <a:endParaRPr/>
          </a:p>
        </p:txBody>
      </p:sp>
    </p:spTree>
    <p:extLst>
      <p:ext uri="{BB962C8B-B14F-4D97-AF65-F5344CB8AC3E}">
        <p14:creationId xmlns:p14="http://schemas.microsoft.com/office/powerpoint/2010/main" val="165790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5"/>
        <p:cNvGrpSpPr/>
        <p:nvPr/>
      </p:nvGrpSpPr>
      <p:grpSpPr>
        <a:xfrm>
          <a:off x="0" y="0"/>
          <a:ext cx="0" cy="0"/>
          <a:chOff x="0" y="0"/>
          <a:chExt cx="0" cy="0"/>
        </a:xfrm>
      </p:grpSpPr>
      <p:sp>
        <p:nvSpPr>
          <p:cNvPr id="986" name="Google Shape;986;g3ef075fd9ba_1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7" name="Google Shape;987;g3ef075fd9ba_1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Kasie</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5"/>
        <p:cNvGrpSpPr/>
        <p:nvPr/>
      </p:nvGrpSpPr>
      <p:grpSpPr>
        <a:xfrm>
          <a:off x="0" y="0"/>
          <a:ext cx="0" cy="0"/>
          <a:chOff x="0" y="0"/>
          <a:chExt cx="0" cy="0"/>
        </a:xfrm>
      </p:grpSpPr>
      <p:sp>
        <p:nvSpPr>
          <p:cNvPr id="1016" name="Google Shape;1016;g3ef075fd9ba_1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7" name="Google Shape;1017;g3ef075fd9ba_1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Kari</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8"/>
        <p:cNvGrpSpPr/>
        <p:nvPr/>
      </p:nvGrpSpPr>
      <p:grpSpPr>
        <a:xfrm>
          <a:off x="0" y="0"/>
          <a:ext cx="0" cy="0"/>
          <a:chOff x="0" y="0"/>
          <a:chExt cx="0" cy="0"/>
        </a:xfrm>
      </p:grpSpPr>
      <p:sp>
        <p:nvSpPr>
          <p:cNvPr id="1029" name="Google Shape;1029;g3ef075fd9ba_1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0" name="Google Shape;1030;g3ef075fd9ba_1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Kari</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g3f2525d22e0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7" name="Google Shape;1037;g3f2525d22e0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Kasie</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g3ef075fd9ba_1_1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4" name="Google Shape;1044;g3ef075fd9ba_1_1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Kasie</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5"/>
        <p:cNvGrpSpPr/>
        <p:nvPr/>
      </p:nvGrpSpPr>
      <p:grpSpPr>
        <a:xfrm>
          <a:off x="0" y="0"/>
          <a:ext cx="0" cy="0"/>
          <a:chOff x="0" y="0"/>
          <a:chExt cx="0" cy="0"/>
        </a:xfrm>
      </p:grpSpPr>
      <p:sp>
        <p:nvSpPr>
          <p:cNvPr id="1056" name="Google Shape;1056;g3f2525d22e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7" name="Google Shape;1057;g3f2525d22e0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2"/>
        <p:cNvGrpSpPr/>
        <p:nvPr/>
      </p:nvGrpSpPr>
      <p:grpSpPr>
        <a:xfrm>
          <a:off x="0" y="0"/>
          <a:ext cx="0" cy="0"/>
          <a:chOff x="0" y="0"/>
          <a:chExt cx="0" cy="0"/>
        </a:xfrm>
      </p:grpSpPr>
      <p:sp>
        <p:nvSpPr>
          <p:cNvPr id="1063" name="Google Shape;1063;g3ef075fd9ba_1_2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4" name="Google Shape;1064;g3ef075fd9ba_1_2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8"/>
        <p:cNvGrpSpPr/>
        <p:nvPr/>
      </p:nvGrpSpPr>
      <p:grpSpPr>
        <a:xfrm>
          <a:off x="0" y="0"/>
          <a:ext cx="0" cy="0"/>
          <a:chOff x="0" y="0"/>
          <a:chExt cx="0" cy="0"/>
        </a:xfrm>
      </p:grpSpPr>
      <p:sp>
        <p:nvSpPr>
          <p:cNvPr id="1069" name="Google Shape;1069;g3f2525d22e0_0_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0" name="Google Shape;1070;g3f2525d22e0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Kasie</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a:extLst>
            <a:ext uri="{FF2B5EF4-FFF2-40B4-BE49-F238E27FC236}">
              <a16:creationId xmlns:a16="http://schemas.microsoft.com/office/drawing/2014/main" id="{1CC7C422-F691-A403-B861-7DE7236CAA9A}"/>
            </a:ext>
          </a:extLst>
        </p:cNvPr>
        <p:cNvGrpSpPr/>
        <p:nvPr/>
      </p:nvGrpSpPr>
      <p:grpSpPr>
        <a:xfrm>
          <a:off x="0" y="0"/>
          <a:ext cx="0" cy="0"/>
          <a:chOff x="0" y="0"/>
          <a:chExt cx="0" cy="0"/>
        </a:xfrm>
      </p:grpSpPr>
      <p:sp>
        <p:nvSpPr>
          <p:cNvPr id="816" name="Google Shape;816;g3f229742b79_0_786:notes">
            <a:extLst>
              <a:ext uri="{FF2B5EF4-FFF2-40B4-BE49-F238E27FC236}">
                <a16:creationId xmlns:a16="http://schemas.microsoft.com/office/drawing/2014/main" id="{06C51C07-3501-1B46-4546-4FBD5B93AAC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7" name="Google Shape;817;g3f229742b79_0_786:notes">
            <a:extLst>
              <a:ext uri="{FF2B5EF4-FFF2-40B4-BE49-F238E27FC236}">
                <a16:creationId xmlns:a16="http://schemas.microsoft.com/office/drawing/2014/main" id="{A29C0008-1C23-40EE-2ECD-7048131DA30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Kari</a:t>
            </a:r>
            <a:endParaRPr/>
          </a:p>
        </p:txBody>
      </p:sp>
    </p:spTree>
    <p:extLst>
      <p:ext uri="{BB962C8B-B14F-4D97-AF65-F5344CB8AC3E}">
        <p14:creationId xmlns:p14="http://schemas.microsoft.com/office/powerpoint/2010/main" val="41031522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9"/>
        <p:cNvGrpSpPr/>
        <p:nvPr/>
      </p:nvGrpSpPr>
      <p:grpSpPr>
        <a:xfrm>
          <a:off x="0" y="0"/>
          <a:ext cx="0" cy="0"/>
          <a:chOff x="0" y="0"/>
          <a:chExt cx="0" cy="0"/>
        </a:xfrm>
      </p:grpSpPr>
      <p:sp>
        <p:nvSpPr>
          <p:cNvPr id="1090" name="Google Shape;1090;g3ef075fd9ba_1_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1" name="Google Shape;1091;g3ef075fd9ba_1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Kristina</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8"/>
        <p:cNvGrpSpPr/>
        <p:nvPr/>
      </p:nvGrpSpPr>
      <p:grpSpPr>
        <a:xfrm>
          <a:off x="0" y="0"/>
          <a:ext cx="0" cy="0"/>
          <a:chOff x="0" y="0"/>
          <a:chExt cx="0" cy="0"/>
        </a:xfrm>
      </p:grpSpPr>
      <p:sp>
        <p:nvSpPr>
          <p:cNvPr id="1119" name="Google Shape;1119;g3f2525d22e0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0" name="Google Shape;1120;g3f2525d22e0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0"/>
        <p:cNvGrpSpPr/>
        <p:nvPr/>
      </p:nvGrpSpPr>
      <p:grpSpPr>
        <a:xfrm>
          <a:off x="0" y="0"/>
          <a:ext cx="0" cy="0"/>
          <a:chOff x="0" y="0"/>
          <a:chExt cx="0" cy="0"/>
        </a:xfrm>
      </p:grpSpPr>
      <p:sp>
        <p:nvSpPr>
          <p:cNvPr id="1131" name="Google Shape;1131;g3ef075fd9ba_1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2" name="Google Shape;1132;g3ef075fd9ba_1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3"/>
        <p:cNvGrpSpPr/>
        <p:nvPr/>
      </p:nvGrpSpPr>
      <p:grpSpPr>
        <a:xfrm>
          <a:off x="0" y="0"/>
          <a:ext cx="0" cy="0"/>
          <a:chOff x="0" y="0"/>
          <a:chExt cx="0" cy="0"/>
        </a:xfrm>
      </p:grpSpPr>
      <p:sp>
        <p:nvSpPr>
          <p:cNvPr id="1144" name="Google Shape;1144;g3ef075fd9ba_1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5" name="Google Shape;1145;g3ef075fd9ba_1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5">
          <a:extLst>
            <a:ext uri="{FF2B5EF4-FFF2-40B4-BE49-F238E27FC236}">
              <a16:creationId xmlns:a16="http://schemas.microsoft.com/office/drawing/2014/main" id="{47988614-0F29-9413-6B5A-E894E08837F8}"/>
            </a:ext>
          </a:extLst>
        </p:cNvPr>
        <p:cNvGrpSpPr/>
        <p:nvPr/>
      </p:nvGrpSpPr>
      <p:grpSpPr>
        <a:xfrm>
          <a:off x="0" y="0"/>
          <a:ext cx="0" cy="0"/>
          <a:chOff x="0" y="0"/>
          <a:chExt cx="0" cy="0"/>
        </a:xfrm>
      </p:grpSpPr>
      <p:sp>
        <p:nvSpPr>
          <p:cNvPr id="816" name="Google Shape;816;g3f229742b79_0_786:notes">
            <a:extLst>
              <a:ext uri="{FF2B5EF4-FFF2-40B4-BE49-F238E27FC236}">
                <a16:creationId xmlns:a16="http://schemas.microsoft.com/office/drawing/2014/main" id="{2FE0046F-C4FD-4F16-C8F8-8C54F59BA0F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7" name="Google Shape;817;g3f229742b79_0_786:notes">
            <a:extLst>
              <a:ext uri="{FF2B5EF4-FFF2-40B4-BE49-F238E27FC236}">
                <a16:creationId xmlns:a16="http://schemas.microsoft.com/office/drawing/2014/main" id="{AC739076-6698-1D64-658F-43E1B17BD6A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Kari</a:t>
            </a:r>
            <a:endParaRPr/>
          </a:p>
        </p:txBody>
      </p:sp>
    </p:spTree>
    <p:extLst>
      <p:ext uri="{BB962C8B-B14F-4D97-AF65-F5344CB8AC3E}">
        <p14:creationId xmlns:p14="http://schemas.microsoft.com/office/powerpoint/2010/main" val="40269885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8"/>
        <p:cNvGrpSpPr/>
        <p:nvPr/>
      </p:nvGrpSpPr>
      <p:grpSpPr>
        <a:xfrm>
          <a:off x="0" y="0"/>
          <a:ext cx="0" cy="0"/>
          <a:chOff x="0" y="0"/>
          <a:chExt cx="0" cy="0"/>
        </a:xfrm>
      </p:grpSpPr>
      <p:sp>
        <p:nvSpPr>
          <p:cNvPr id="1159" name="Google Shape;1159;g3ef075fd9ba_1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0" name="Google Shape;1160;g3ef075fd9ba_1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Kasie </a:t>
            </a:r>
            <a:endParaRPr/>
          </a:p>
          <a:p>
            <a:pPr marL="0" lvl="0" indent="0" algn="l" rtl="0">
              <a:spcBef>
                <a:spcPts val="0"/>
              </a:spcBef>
              <a:spcAft>
                <a:spcPts val="0"/>
              </a:spcAft>
              <a:buNone/>
            </a:pPr>
            <a:r>
              <a:rPr lang="en"/>
              <a:t>Kristina/Kari - Sidekicks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1"/>
        <p:cNvGrpSpPr/>
        <p:nvPr/>
      </p:nvGrpSpPr>
      <p:grpSpPr>
        <a:xfrm>
          <a:off x="0" y="0"/>
          <a:ext cx="0" cy="0"/>
          <a:chOff x="0" y="0"/>
          <a:chExt cx="0" cy="0"/>
        </a:xfrm>
      </p:grpSpPr>
      <p:sp>
        <p:nvSpPr>
          <p:cNvPr id="1202" name="Google Shape;1202;g3f2525d22e0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3" name="Google Shape;1203;g3f2525d22e0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mailto:success@finaid.wisc.edu" TargetMode="External"/><Relationship Id="rId2" Type="http://schemas.openxmlformats.org/officeDocument/2006/relationships/hyperlink" Target="mailto:student.employment@finaid.wisc.edu" TargetMode="External"/><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hyperlink" Target="studentjobs.wisc.edu" TargetMode="External"/><Relationship Id="rId4" Type="http://schemas.openxmlformats.org/officeDocument/2006/relationships/hyperlink" Target="financialaid.wisc.edu" TargetMode="Externa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1A6A7-BC63-D717-A1D0-3ECAAF9DA7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2C6CA53-A487-2CBE-CA4C-68A1D20F6F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A7FF07-A1B6-457D-D8E0-32D207BF39D7}"/>
              </a:ext>
            </a:extLst>
          </p:cNvPr>
          <p:cNvSpPr>
            <a:spLocks noGrp="1"/>
          </p:cNvSpPr>
          <p:nvPr>
            <p:ph type="dt" sz="half" idx="10"/>
          </p:nvPr>
        </p:nvSpPr>
        <p:spPr/>
        <p:txBody>
          <a:bodyPr/>
          <a:lstStyle/>
          <a:p>
            <a:fld id="{714897F6-2428-4C78-8144-4D5254E70FA1}" type="datetimeFigureOut">
              <a:rPr lang="en-US" smtClean="0"/>
              <a:t>7/17/2026</a:t>
            </a:fld>
            <a:endParaRPr lang="en-US"/>
          </a:p>
        </p:txBody>
      </p:sp>
      <p:sp>
        <p:nvSpPr>
          <p:cNvPr id="5" name="Footer Placeholder 4">
            <a:extLst>
              <a:ext uri="{FF2B5EF4-FFF2-40B4-BE49-F238E27FC236}">
                <a16:creationId xmlns:a16="http://schemas.microsoft.com/office/drawing/2014/main" id="{4838780F-C9A9-CAF1-08BA-298E841A32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854B33-1857-3CBC-520F-A483A62D6CAC}"/>
              </a:ext>
            </a:extLst>
          </p:cNvPr>
          <p:cNvSpPr>
            <a:spLocks noGrp="1"/>
          </p:cNvSpPr>
          <p:nvPr>
            <p:ph type="sldNum" sz="quarter" idx="12"/>
          </p:nvPr>
        </p:nvSpPr>
        <p:spPr>
          <a:xfrm>
            <a:off x="8610600" y="6356350"/>
            <a:ext cx="1664677" cy="365125"/>
          </a:xfrm>
        </p:spPr>
        <p:txBody>
          <a:bodyPr/>
          <a:lstStyle/>
          <a:p>
            <a:fld id="{11B92542-423B-43B8-A13B-5D85BF12CF29}" type="slidenum">
              <a:rPr lang="en-US" smtClean="0"/>
              <a:t>‹#›</a:t>
            </a:fld>
            <a:endParaRPr lang="en-US"/>
          </a:p>
        </p:txBody>
      </p:sp>
      <p:pic>
        <p:nvPicPr>
          <p:cNvPr id="29" name="Picture 28" descr="A logo on a black background&#10;&#10;AI-generated content may be incorrect.">
            <a:extLst>
              <a:ext uri="{FF2B5EF4-FFF2-40B4-BE49-F238E27FC236}">
                <a16:creationId xmlns:a16="http://schemas.microsoft.com/office/drawing/2014/main" id="{80143429-2163-488E-5557-7BD486B220F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75277" y="5596998"/>
            <a:ext cx="1916723" cy="1261002"/>
          </a:xfrm>
          <a:prstGeom prst="rect">
            <a:avLst/>
          </a:prstGeom>
        </p:spPr>
      </p:pic>
    </p:spTree>
    <p:extLst>
      <p:ext uri="{BB962C8B-B14F-4D97-AF65-F5344CB8AC3E}">
        <p14:creationId xmlns:p14="http://schemas.microsoft.com/office/powerpoint/2010/main" val="20540818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628D8-9E44-E4C4-1854-AD978EDD36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B4E51B-513F-9435-4FF7-0733A53991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838D3A5-809C-027A-D1D6-6F119CC04852}"/>
              </a:ext>
            </a:extLst>
          </p:cNvPr>
          <p:cNvSpPr>
            <a:spLocks noGrp="1"/>
          </p:cNvSpPr>
          <p:nvPr>
            <p:ph type="dt" sz="half" idx="10"/>
          </p:nvPr>
        </p:nvSpPr>
        <p:spPr/>
        <p:txBody>
          <a:bodyPr/>
          <a:lstStyle/>
          <a:p>
            <a:fld id="{714897F6-2428-4C78-8144-4D5254E70FA1}" type="datetimeFigureOut">
              <a:rPr lang="en-US" smtClean="0"/>
              <a:t>7/17/2026</a:t>
            </a:fld>
            <a:endParaRPr lang="en-US"/>
          </a:p>
        </p:txBody>
      </p:sp>
      <p:sp>
        <p:nvSpPr>
          <p:cNvPr id="5" name="Footer Placeholder 4">
            <a:extLst>
              <a:ext uri="{FF2B5EF4-FFF2-40B4-BE49-F238E27FC236}">
                <a16:creationId xmlns:a16="http://schemas.microsoft.com/office/drawing/2014/main" id="{17E633A0-9712-F441-DA6A-B87ECB85C2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6EFCCA-0105-283B-2281-801CA67AE42E}"/>
              </a:ext>
            </a:extLst>
          </p:cNvPr>
          <p:cNvSpPr>
            <a:spLocks noGrp="1"/>
          </p:cNvSpPr>
          <p:nvPr>
            <p:ph type="sldNum" sz="quarter" idx="12"/>
          </p:nvPr>
        </p:nvSpPr>
        <p:spPr/>
        <p:txBody>
          <a:bodyPr/>
          <a:lstStyle/>
          <a:p>
            <a:fld id="{11B92542-423B-43B8-A13B-5D85BF12CF29}" type="slidenum">
              <a:rPr lang="en-US" smtClean="0"/>
              <a:t>‹#›</a:t>
            </a:fld>
            <a:endParaRPr lang="en-US"/>
          </a:p>
        </p:txBody>
      </p:sp>
    </p:spTree>
    <p:extLst>
      <p:ext uri="{BB962C8B-B14F-4D97-AF65-F5344CB8AC3E}">
        <p14:creationId xmlns:p14="http://schemas.microsoft.com/office/powerpoint/2010/main" val="1101657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DCF7E-5BE4-8814-724B-385E1715AA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888B41-D1D9-94D9-A7F0-AC50CB46028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B4E9F1-B9A7-6134-39E5-6E39FB96076F}"/>
              </a:ext>
            </a:extLst>
          </p:cNvPr>
          <p:cNvSpPr>
            <a:spLocks noGrp="1"/>
          </p:cNvSpPr>
          <p:nvPr>
            <p:ph type="dt" sz="half" idx="10"/>
          </p:nvPr>
        </p:nvSpPr>
        <p:spPr/>
        <p:txBody>
          <a:bodyPr/>
          <a:lstStyle/>
          <a:p>
            <a:fld id="{714897F6-2428-4C78-8144-4D5254E70FA1}" type="datetimeFigureOut">
              <a:rPr lang="en-US" smtClean="0"/>
              <a:t>7/17/2026</a:t>
            </a:fld>
            <a:endParaRPr lang="en-US"/>
          </a:p>
        </p:txBody>
      </p:sp>
      <p:sp>
        <p:nvSpPr>
          <p:cNvPr id="5" name="Footer Placeholder 4">
            <a:extLst>
              <a:ext uri="{FF2B5EF4-FFF2-40B4-BE49-F238E27FC236}">
                <a16:creationId xmlns:a16="http://schemas.microsoft.com/office/drawing/2014/main" id="{CF94EF10-0A34-4FBE-D971-1F1A3016FD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384EF0-EEFE-32BB-C94D-99435438690E}"/>
              </a:ext>
            </a:extLst>
          </p:cNvPr>
          <p:cNvSpPr>
            <a:spLocks noGrp="1"/>
          </p:cNvSpPr>
          <p:nvPr>
            <p:ph type="sldNum" sz="quarter" idx="12"/>
          </p:nvPr>
        </p:nvSpPr>
        <p:spPr/>
        <p:txBody>
          <a:bodyPr/>
          <a:lstStyle/>
          <a:p>
            <a:fld id="{11B92542-423B-43B8-A13B-5D85BF12CF29}" type="slidenum">
              <a:rPr lang="en-US" smtClean="0"/>
              <a:t>‹#›</a:t>
            </a:fld>
            <a:endParaRPr lang="en-US"/>
          </a:p>
        </p:txBody>
      </p:sp>
    </p:spTree>
    <p:extLst>
      <p:ext uri="{BB962C8B-B14F-4D97-AF65-F5344CB8AC3E}">
        <p14:creationId xmlns:p14="http://schemas.microsoft.com/office/powerpoint/2010/main" val="3990547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6B4E9F1-B9A7-6134-39E5-6E39FB96076F}"/>
              </a:ext>
            </a:extLst>
          </p:cNvPr>
          <p:cNvSpPr>
            <a:spLocks noGrp="1"/>
          </p:cNvSpPr>
          <p:nvPr>
            <p:ph type="dt" sz="half" idx="10"/>
          </p:nvPr>
        </p:nvSpPr>
        <p:spPr/>
        <p:txBody>
          <a:bodyPr/>
          <a:lstStyle/>
          <a:p>
            <a:fld id="{714897F6-2428-4C78-8144-4D5254E70FA1}" type="datetimeFigureOut">
              <a:rPr lang="en-US" smtClean="0"/>
              <a:t>7/17/2026</a:t>
            </a:fld>
            <a:endParaRPr lang="en-US"/>
          </a:p>
        </p:txBody>
      </p:sp>
      <p:sp>
        <p:nvSpPr>
          <p:cNvPr id="5" name="Footer Placeholder 4">
            <a:extLst>
              <a:ext uri="{FF2B5EF4-FFF2-40B4-BE49-F238E27FC236}">
                <a16:creationId xmlns:a16="http://schemas.microsoft.com/office/drawing/2014/main" id="{CF94EF10-0A34-4FBE-D971-1F1A3016FD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384EF0-EEFE-32BB-C94D-99435438690E}"/>
              </a:ext>
            </a:extLst>
          </p:cNvPr>
          <p:cNvSpPr>
            <a:spLocks noGrp="1"/>
          </p:cNvSpPr>
          <p:nvPr>
            <p:ph type="sldNum" sz="quarter" idx="12"/>
          </p:nvPr>
        </p:nvSpPr>
        <p:spPr/>
        <p:txBody>
          <a:bodyPr/>
          <a:lstStyle/>
          <a:p>
            <a:fld id="{11B92542-423B-43B8-A13B-5D85BF12CF29}" type="slidenum">
              <a:rPr lang="en-US" smtClean="0"/>
              <a:t>‹#›</a:t>
            </a:fld>
            <a:endParaRPr lang="en-US"/>
          </a:p>
        </p:txBody>
      </p:sp>
      <p:sp>
        <p:nvSpPr>
          <p:cNvPr id="7" name="TextBox 6">
            <a:extLst>
              <a:ext uri="{FF2B5EF4-FFF2-40B4-BE49-F238E27FC236}">
                <a16:creationId xmlns:a16="http://schemas.microsoft.com/office/drawing/2014/main" id="{1B4685F2-749A-7F7E-724B-18BFFD5DEB97}"/>
              </a:ext>
            </a:extLst>
          </p:cNvPr>
          <p:cNvSpPr txBox="1"/>
          <p:nvPr userDrawn="1"/>
        </p:nvSpPr>
        <p:spPr>
          <a:xfrm>
            <a:off x="3702783" y="2828836"/>
            <a:ext cx="4786435" cy="1200329"/>
          </a:xfrm>
          <a:prstGeom prst="rect">
            <a:avLst/>
          </a:prstGeom>
          <a:noFill/>
        </p:spPr>
        <p:txBody>
          <a:bodyPr wrap="square" rtlCol="0">
            <a:spAutoFit/>
          </a:bodyPr>
          <a:lstStyle/>
          <a:p>
            <a:r>
              <a:rPr lang="en-US" sz="7200" dirty="0">
                <a:solidFill>
                  <a:srgbClr val="C5050C"/>
                </a:solidFill>
                <a:latin typeface="Red Hat Display" panose="02010303040201060303" pitchFamily="2" charset="0"/>
                <a:ea typeface="Red Hat Display" panose="02010303040201060303" pitchFamily="2" charset="0"/>
                <a:cs typeface="Red Hat Display" panose="02010303040201060303" pitchFamily="2" charset="0"/>
              </a:rPr>
              <a:t>Questions?</a:t>
            </a:r>
          </a:p>
        </p:txBody>
      </p:sp>
    </p:spTree>
    <p:extLst>
      <p:ext uri="{BB962C8B-B14F-4D97-AF65-F5344CB8AC3E}">
        <p14:creationId xmlns:p14="http://schemas.microsoft.com/office/powerpoint/2010/main" val="3817121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Get Connecte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838D3A5-809C-027A-D1D6-6F119CC04852}"/>
              </a:ext>
            </a:extLst>
          </p:cNvPr>
          <p:cNvSpPr>
            <a:spLocks noGrp="1"/>
          </p:cNvSpPr>
          <p:nvPr>
            <p:ph type="dt" sz="half" idx="10"/>
          </p:nvPr>
        </p:nvSpPr>
        <p:spPr/>
        <p:txBody>
          <a:bodyPr/>
          <a:lstStyle/>
          <a:p>
            <a:fld id="{714897F6-2428-4C78-8144-4D5254E70FA1}" type="datetimeFigureOut">
              <a:rPr lang="en-US" smtClean="0"/>
              <a:t>7/17/2026</a:t>
            </a:fld>
            <a:endParaRPr lang="en-US"/>
          </a:p>
        </p:txBody>
      </p:sp>
      <p:sp>
        <p:nvSpPr>
          <p:cNvPr id="5" name="Footer Placeholder 4">
            <a:extLst>
              <a:ext uri="{FF2B5EF4-FFF2-40B4-BE49-F238E27FC236}">
                <a16:creationId xmlns:a16="http://schemas.microsoft.com/office/drawing/2014/main" id="{17E633A0-9712-F441-DA6A-B87ECB85C2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6EFCCA-0105-283B-2281-801CA67AE42E}"/>
              </a:ext>
            </a:extLst>
          </p:cNvPr>
          <p:cNvSpPr>
            <a:spLocks noGrp="1"/>
          </p:cNvSpPr>
          <p:nvPr>
            <p:ph type="sldNum" sz="quarter" idx="12"/>
          </p:nvPr>
        </p:nvSpPr>
        <p:spPr>
          <a:xfrm>
            <a:off x="8610600" y="6356350"/>
            <a:ext cx="1664677" cy="365125"/>
          </a:xfrm>
        </p:spPr>
        <p:txBody>
          <a:bodyPr/>
          <a:lstStyle/>
          <a:p>
            <a:fld id="{11B92542-423B-43B8-A13B-5D85BF12CF29}" type="slidenum">
              <a:rPr lang="en-US" smtClean="0"/>
              <a:t>‹#›</a:t>
            </a:fld>
            <a:endParaRPr lang="en-US"/>
          </a:p>
        </p:txBody>
      </p:sp>
      <p:sp>
        <p:nvSpPr>
          <p:cNvPr id="8" name="TextBox 7">
            <a:extLst>
              <a:ext uri="{FF2B5EF4-FFF2-40B4-BE49-F238E27FC236}">
                <a16:creationId xmlns:a16="http://schemas.microsoft.com/office/drawing/2014/main" id="{929F1442-CD5E-A8BE-B2CE-03330571B9AE}"/>
              </a:ext>
            </a:extLst>
          </p:cNvPr>
          <p:cNvSpPr txBox="1"/>
          <p:nvPr userDrawn="1"/>
        </p:nvSpPr>
        <p:spPr>
          <a:xfrm>
            <a:off x="838200" y="581770"/>
            <a:ext cx="4191733" cy="769441"/>
          </a:xfrm>
          <a:prstGeom prst="rect">
            <a:avLst/>
          </a:prstGeom>
          <a:noFill/>
        </p:spPr>
        <p:txBody>
          <a:bodyPr wrap="square">
            <a:spAutoFit/>
          </a:bodyPr>
          <a:lstStyle/>
          <a:p>
            <a:r>
              <a:rPr lang="en-US" sz="4400" dirty="0">
                <a:solidFill>
                  <a:srgbClr val="C5050C"/>
                </a:solidFill>
                <a:latin typeface="Red Hat Display" panose="02010303040201060303" pitchFamily="2" charset="0"/>
                <a:ea typeface="Red Hat Display" panose="02010303040201060303" pitchFamily="2" charset="0"/>
                <a:cs typeface="Red Hat Display" panose="02010303040201060303" pitchFamily="2" charset="0"/>
              </a:rPr>
              <a:t>Get Connected</a:t>
            </a:r>
          </a:p>
        </p:txBody>
      </p:sp>
      <p:sp>
        <p:nvSpPr>
          <p:cNvPr id="10" name="TextBox 9">
            <a:extLst>
              <a:ext uri="{FF2B5EF4-FFF2-40B4-BE49-F238E27FC236}">
                <a16:creationId xmlns:a16="http://schemas.microsoft.com/office/drawing/2014/main" id="{CE2E1252-8223-F48C-F089-19FEE95BFB22}"/>
              </a:ext>
            </a:extLst>
          </p:cNvPr>
          <p:cNvSpPr txBox="1"/>
          <p:nvPr userDrawn="1"/>
        </p:nvSpPr>
        <p:spPr>
          <a:xfrm>
            <a:off x="838200" y="1624130"/>
            <a:ext cx="10515600" cy="3893374"/>
          </a:xfrm>
          <a:prstGeom prst="rect">
            <a:avLst/>
          </a:prstGeom>
          <a:noFill/>
        </p:spPr>
        <p:txBody>
          <a:bodyPr wrap="square">
            <a:spAutoFit/>
          </a:bodyPr>
          <a:lstStyle/>
          <a:p>
            <a:pPr lvl="0" algn="ctr">
              <a:lnSpc>
                <a:spcPct val="100000"/>
              </a:lnSpc>
            </a:pPr>
            <a:r>
              <a:rPr lang="en-US" sz="2800" b="1" dirty="0">
                <a:latin typeface="Red Hat Display" panose="02010303040201060303" pitchFamily="2" charset="0"/>
                <a:ea typeface="Red Hat Display" panose="02010303040201060303" pitchFamily="2" charset="0"/>
                <a:cs typeface="Red Hat Display" panose="02010303040201060303" pitchFamily="2" charset="0"/>
              </a:rPr>
              <a:t>Email</a:t>
            </a:r>
          </a:p>
          <a:p>
            <a:pPr lvl="0" algn="ctr">
              <a:lnSpc>
                <a:spcPct val="100000"/>
              </a:lnSpc>
              <a:spcAft>
                <a:spcPts val="600"/>
              </a:spcAft>
            </a:pPr>
            <a:r>
              <a:rPr lang="en-US" sz="2600" dirty="0">
                <a:latin typeface="Red Hat Display" panose="02010303040201060303" pitchFamily="2" charset="0"/>
                <a:ea typeface="Red Hat Display" panose="02010303040201060303" pitchFamily="2" charset="0"/>
                <a:cs typeface="Red Hat Display" panose="02010303040201060303" pitchFamily="2" charset="0"/>
              </a:rPr>
              <a:t>Student Employment Team, </a:t>
            </a:r>
            <a:r>
              <a:rPr lang="en-US" sz="2600" dirty="0">
                <a:latin typeface="Red Hat Display" panose="02010303040201060303" pitchFamily="2" charset="0"/>
                <a:ea typeface="Red Hat Display" panose="02010303040201060303" pitchFamily="2" charset="0"/>
                <a:cs typeface="Red Hat Display" panose="02010303040201060303" pitchFamily="2" charset="0"/>
                <a:hlinkClick r:id="rId2"/>
              </a:rPr>
              <a:t>student.employment@finaid.wisc.edu</a:t>
            </a:r>
            <a:endParaRPr lang="en-US" sz="2600" dirty="0">
              <a:latin typeface="Red Hat Display" panose="02010303040201060303" pitchFamily="2" charset="0"/>
              <a:ea typeface="Red Hat Display" panose="02010303040201060303" pitchFamily="2" charset="0"/>
              <a:cs typeface="Red Hat Display" panose="02010303040201060303" pitchFamily="2" charset="0"/>
            </a:endParaRPr>
          </a:p>
          <a:p>
            <a:pPr lvl="0" algn="ctr">
              <a:lnSpc>
                <a:spcPct val="100000"/>
              </a:lnSpc>
            </a:pPr>
            <a:r>
              <a:rPr lang="en-US" sz="2600" dirty="0">
                <a:latin typeface="Red Hat Display" panose="02010303040201060303" pitchFamily="2" charset="0"/>
                <a:ea typeface="Red Hat Display" panose="02010303040201060303" pitchFamily="2" charset="0"/>
                <a:cs typeface="Red Hat Display" panose="02010303040201060303" pitchFamily="2" charset="0"/>
              </a:rPr>
              <a:t>Student Employment Peer Advisor, </a:t>
            </a:r>
            <a:r>
              <a:rPr lang="en-US" sz="2600" dirty="0">
                <a:latin typeface="Red Hat Display" panose="02010303040201060303" pitchFamily="2" charset="0"/>
                <a:ea typeface="Red Hat Display" panose="02010303040201060303" pitchFamily="2" charset="0"/>
                <a:cs typeface="Red Hat Display" panose="02010303040201060303" pitchFamily="2" charset="0"/>
                <a:hlinkClick r:id="rId3"/>
              </a:rPr>
              <a:t>success@finaid.wisc.edu</a:t>
            </a:r>
            <a:endParaRPr lang="en-US" sz="2600" dirty="0">
              <a:latin typeface="Red Hat Display" panose="02010303040201060303" pitchFamily="2" charset="0"/>
              <a:ea typeface="Red Hat Display" panose="02010303040201060303" pitchFamily="2" charset="0"/>
              <a:cs typeface="Red Hat Display" panose="02010303040201060303" pitchFamily="2" charset="0"/>
            </a:endParaRPr>
          </a:p>
          <a:p>
            <a:pPr marL="0" marR="0" lvl="0" indent="0" algn="ctr" defTabSz="914400" rtl="0" eaLnBrk="1" fontAlgn="auto" latinLnBrk="0" hangingPunct="1">
              <a:lnSpc>
                <a:spcPct val="100000"/>
              </a:lnSpc>
              <a:spcBef>
                <a:spcPts val="3000"/>
              </a:spcBef>
              <a:spcAft>
                <a:spcPts val="0"/>
              </a:spcAft>
              <a:buClrTx/>
              <a:buSzTx/>
              <a:buFontTx/>
              <a:buNone/>
              <a:tabLst/>
              <a:defRPr/>
            </a:pPr>
            <a:r>
              <a:rPr lang="en-US" sz="2800" b="1" dirty="0">
                <a:latin typeface="Red Hat Display" panose="02010303040201060303" pitchFamily="2" charset="0"/>
                <a:ea typeface="Red Hat Display" panose="02010303040201060303" pitchFamily="2" charset="0"/>
                <a:cs typeface="Red Hat Display" panose="02010303040201060303" pitchFamily="2" charset="0"/>
              </a:rPr>
              <a:t>Phone			Instagram</a:t>
            </a:r>
          </a:p>
          <a:p>
            <a:pPr lvl="0" algn="ctr">
              <a:lnSpc>
                <a:spcPct val="100000"/>
              </a:lnSpc>
            </a:pPr>
            <a:r>
              <a:rPr lang="en-US" sz="2800" dirty="0">
                <a:latin typeface="Red Hat Display" panose="02010303040201060303" pitchFamily="2" charset="0"/>
                <a:ea typeface="Red Hat Display" panose="02010303040201060303" pitchFamily="2" charset="0"/>
                <a:cs typeface="Red Hat Display" panose="02010303040201060303" pitchFamily="2" charset="0"/>
              </a:rPr>
              <a:t>608.262.3060		@UWMad_FinAid</a:t>
            </a:r>
          </a:p>
          <a:p>
            <a:pPr lvl="0" algn="ctr">
              <a:lnSpc>
                <a:spcPct val="100000"/>
              </a:lnSpc>
              <a:spcBef>
                <a:spcPts val="3000"/>
              </a:spcBef>
            </a:pPr>
            <a:r>
              <a:rPr lang="en-US" sz="2800" b="1" dirty="0">
                <a:latin typeface="Red Hat Display" panose="02010303040201060303" pitchFamily="2" charset="0"/>
                <a:ea typeface="Red Hat Display" panose="02010303040201060303" pitchFamily="2" charset="0"/>
                <a:cs typeface="Red Hat Display" panose="02010303040201060303" pitchFamily="2" charset="0"/>
              </a:rPr>
              <a:t>Online</a:t>
            </a:r>
          </a:p>
          <a:p>
            <a:pPr lvl="0" algn="ctr">
              <a:lnSpc>
                <a:spcPct val="100000"/>
              </a:lnSpc>
            </a:pPr>
            <a:r>
              <a:rPr lang="en-US" sz="2800" dirty="0">
                <a:latin typeface="Red Hat Display" panose="02010303040201060303" pitchFamily="2" charset="0"/>
                <a:ea typeface="Red Hat Display" panose="02010303040201060303" pitchFamily="2" charset="0"/>
                <a:cs typeface="Red Hat Display" panose="02010303040201060303" pitchFamily="2" charset="0"/>
                <a:hlinkClick r:id="rId4"/>
              </a:rPr>
              <a:t>financialaid.wisc.edu</a:t>
            </a:r>
            <a:r>
              <a:rPr lang="en-US" sz="2800" dirty="0">
                <a:latin typeface="Red Hat Display" panose="02010303040201060303" pitchFamily="2" charset="0"/>
                <a:ea typeface="Red Hat Display" panose="02010303040201060303" pitchFamily="2" charset="0"/>
                <a:cs typeface="Red Hat Display" panose="02010303040201060303" pitchFamily="2" charset="0"/>
              </a:rPr>
              <a:t>		</a:t>
            </a:r>
            <a:r>
              <a:rPr lang="en-US" sz="2800" dirty="0">
                <a:latin typeface="Red Hat Display" panose="02010303040201060303" pitchFamily="2" charset="0"/>
                <a:ea typeface="Red Hat Display" panose="02010303040201060303" pitchFamily="2" charset="0"/>
                <a:cs typeface="Red Hat Display" panose="02010303040201060303" pitchFamily="2" charset="0"/>
                <a:hlinkClick r:id="rId5"/>
              </a:rPr>
              <a:t>studentjobs.wisc.edu</a:t>
            </a:r>
            <a:endParaRPr lang="en-US" sz="2400" dirty="0">
              <a:latin typeface="Red Hat Display" panose="02010303040201060303" pitchFamily="2" charset="0"/>
              <a:ea typeface="Red Hat Display" panose="02010303040201060303" pitchFamily="2" charset="0"/>
              <a:cs typeface="Red Hat Display" panose="02010303040201060303" pitchFamily="2" charset="0"/>
            </a:endParaRPr>
          </a:p>
        </p:txBody>
      </p:sp>
      <p:pic>
        <p:nvPicPr>
          <p:cNvPr id="11" name="Picture 10" descr="A logo on a black background&#10;&#10;AI-generated content may be incorrect.">
            <a:extLst>
              <a:ext uri="{FF2B5EF4-FFF2-40B4-BE49-F238E27FC236}">
                <a16:creationId xmlns:a16="http://schemas.microsoft.com/office/drawing/2014/main" id="{60913111-7CE8-B91C-2DC1-971F6B3609B6}"/>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275277" y="5596998"/>
            <a:ext cx="1916723" cy="1261002"/>
          </a:xfrm>
          <a:prstGeom prst="rect">
            <a:avLst/>
          </a:prstGeom>
        </p:spPr>
      </p:pic>
    </p:spTree>
    <p:extLst>
      <p:ext uri="{BB962C8B-B14F-4D97-AF65-F5344CB8AC3E}">
        <p14:creationId xmlns:p14="http://schemas.microsoft.com/office/powerpoint/2010/main" val="2582271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2C36E-7DB4-9A66-B028-D45D6F0D777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8DD35F1-265F-204A-FFBB-65C527092A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339CBCB-FF0F-8F3C-74B3-EA2EF0AF0C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28ED7B6-77C6-546F-F85C-C10CC9D53A24}"/>
              </a:ext>
            </a:extLst>
          </p:cNvPr>
          <p:cNvSpPr>
            <a:spLocks noGrp="1"/>
          </p:cNvSpPr>
          <p:nvPr>
            <p:ph type="dt" sz="half" idx="10"/>
          </p:nvPr>
        </p:nvSpPr>
        <p:spPr/>
        <p:txBody>
          <a:bodyPr/>
          <a:lstStyle/>
          <a:p>
            <a:fld id="{714897F6-2428-4C78-8144-4D5254E70FA1}" type="datetimeFigureOut">
              <a:rPr lang="en-US" smtClean="0"/>
              <a:t>7/17/2026</a:t>
            </a:fld>
            <a:endParaRPr lang="en-US"/>
          </a:p>
        </p:txBody>
      </p:sp>
      <p:sp>
        <p:nvSpPr>
          <p:cNvPr id="6" name="Footer Placeholder 5">
            <a:extLst>
              <a:ext uri="{FF2B5EF4-FFF2-40B4-BE49-F238E27FC236}">
                <a16:creationId xmlns:a16="http://schemas.microsoft.com/office/drawing/2014/main" id="{F3301FC8-50D6-1922-6C89-EF64D14B21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21CD24-6981-1510-7DF0-E44FB522A9A9}"/>
              </a:ext>
            </a:extLst>
          </p:cNvPr>
          <p:cNvSpPr>
            <a:spLocks noGrp="1"/>
          </p:cNvSpPr>
          <p:nvPr>
            <p:ph type="sldNum" sz="quarter" idx="12"/>
          </p:nvPr>
        </p:nvSpPr>
        <p:spPr/>
        <p:txBody>
          <a:bodyPr/>
          <a:lstStyle/>
          <a:p>
            <a:fld id="{11B92542-423B-43B8-A13B-5D85BF12CF29}" type="slidenum">
              <a:rPr lang="en-US" smtClean="0"/>
              <a:t>‹#›</a:t>
            </a:fld>
            <a:endParaRPr lang="en-US"/>
          </a:p>
        </p:txBody>
      </p:sp>
    </p:spTree>
    <p:extLst>
      <p:ext uri="{BB962C8B-B14F-4D97-AF65-F5344CB8AC3E}">
        <p14:creationId xmlns:p14="http://schemas.microsoft.com/office/powerpoint/2010/main" val="339724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30967-E31A-50BB-06C0-A8BE170961FC}"/>
              </a:ext>
            </a:extLst>
          </p:cNvPr>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3862192-5CB4-1AD9-E252-D2E8227FF04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53D40FF-6AA9-786A-A450-3D98F11D3C1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9750690-FB51-C619-EC9A-3B0ADC2B6C3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2B66CE-26AD-C7AE-1E2C-5B6356BAE3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62E98EC-FF00-EC1B-07FC-35CFED3FB584}"/>
              </a:ext>
            </a:extLst>
          </p:cNvPr>
          <p:cNvSpPr>
            <a:spLocks noGrp="1"/>
          </p:cNvSpPr>
          <p:nvPr>
            <p:ph type="dt" sz="half" idx="10"/>
          </p:nvPr>
        </p:nvSpPr>
        <p:spPr/>
        <p:txBody>
          <a:bodyPr/>
          <a:lstStyle/>
          <a:p>
            <a:fld id="{714897F6-2428-4C78-8144-4D5254E70FA1}" type="datetimeFigureOut">
              <a:rPr lang="en-US" smtClean="0"/>
              <a:t>7/17/2026</a:t>
            </a:fld>
            <a:endParaRPr lang="en-US"/>
          </a:p>
        </p:txBody>
      </p:sp>
      <p:sp>
        <p:nvSpPr>
          <p:cNvPr id="8" name="Footer Placeholder 7">
            <a:extLst>
              <a:ext uri="{FF2B5EF4-FFF2-40B4-BE49-F238E27FC236}">
                <a16:creationId xmlns:a16="http://schemas.microsoft.com/office/drawing/2014/main" id="{5E0AD63D-CB54-AA5B-49AD-A9FBAA4E4D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1E40178-F132-4347-1679-4401F3715FEC}"/>
              </a:ext>
            </a:extLst>
          </p:cNvPr>
          <p:cNvSpPr>
            <a:spLocks noGrp="1"/>
          </p:cNvSpPr>
          <p:nvPr>
            <p:ph type="sldNum" sz="quarter" idx="12"/>
          </p:nvPr>
        </p:nvSpPr>
        <p:spPr/>
        <p:txBody>
          <a:bodyPr/>
          <a:lstStyle/>
          <a:p>
            <a:fld id="{11B92542-423B-43B8-A13B-5D85BF12CF29}" type="slidenum">
              <a:rPr lang="en-US" smtClean="0"/>
              <a:t>‹#›</a:t>
            </a:fld>
            <a:endParaRPr lang="en-US"/>
          </a:p>
        </p:txBody>
      </p:sp>
    </p:spTree>
    <p:extLst>
      <p:ext uri="{BB962C8B-B14F-4D97-AF65-F5344CB8AC3E}">
        <p14:creationId xmlns:p14="http://schemas.microsoft.com/office/powerpoint/2010/main" val="480812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9133E-CF97-33B1-F9D9-5F451A3511B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D316EB1-A755-6120-B6FC-58B127578920}"/>
              </a:ext>
            </a:extLst>
          </p:cNvPr>
          <p:cNvSpPr>
            <a:spLocks noGrp="1"/>
          </p:cNvSpPr>
          <p:nvPr>
            <p:ph type="dt" sz="half" idx="10"/>
          </p:nvPr>
        </p:nvSpPr>
        <p:spPr/>
        <p:txBody>
          <a:bodyPr/>
          <a:lstStyle/>
          <a:p>
            <a:fld id="{714897F6-2428-4C78-8144-4D5254E70FA1}" type="datetimeFigureOut">
              <a:rPr lang="en-US" smtClean="0"/>
              <a:t>7/17/2026</a:t>
            </a:fld>
            <a:endParaRPr lang="en-US"/>
          </a:p>
        </p:txBody>
      </p:sp>
      <p:sp>
        <p:nvSpPr>
          <p:cNvPr id="4" name="Footer Placeholder 3">
            <a:extLst>
              <a:ext uri="{FF2B5EF4-FFF2-40B4-BE49-F238E27FC236}">
                <a16:creationId xmlns:a16="http://schemas.microsoft.com/office/drawing/2014/main" id="{692F5826-8176-3AB7-0B14-A39293B750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B5E3D89-17A0-8172-021A-78A627BF88FD}"/>
              </a:ext>
            </a:extLst>
          </p:cNvPr>
          <p:cNvSpPr>
            <a:spLocks noGrp="1"/>
          </p:cNvSpPr>
          <p:nvPr>
            <p:ph type="sldNum" sz="quarter" idx="12"/>
          </p:nvPr>
        </p:nvSpPr>
        <p:spPr/>
        <p:txBody>
          <a:bodyPr/>
          <a:lstStyle/>
          <a:p>
            <a:fld id="{11B92542-423B-43B8-A13B-5D85BF12CF29}" type="slidenum">
              <a:rPr lang="en-US" smtClean="0"/>
              <a:t>‹#›</a:t>
            </a:fld>
            <a:endParaRPr lang="en-US"/>
          </a:p>
        </p:txBody>
      </p:sp>
    </p:spTree>
    <p:extLst>
      <p:ext uri="{BB962C8B-B14F-4D97-AF65-F5344CB8AC3E}">
        <p14:creationId xmlns:p14="http://schemas.microsoft.com/office/powerpoint/2010/main" val="2908694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04C381-8A5E-F961-385F-693BAE26C953}"/>
              </a:ext>
            </a:extLst>
          </p:cNvPr>
          <p:cNvSpPr>
            <a:spLocks noGrp="1"/>
          </p:cNvSpPr>
          <p:nvPr>
            <p:ph type="dt" sz="half" idx="10"/>
          </p:nvPr>
        </p:nvSpPr>
        <p:spPr/>
        <p:txBody>
          <a:bodyPr/>
          <a:lstStyle/>
          <a:p>
            <a:fld id="{714897F6-2428-4C78-8144-4D5254E70FA1}" type="datetimeFigureOut">
              <a:rPr lang="en-US" smtClean="0"/>
              <a:t>7/17/2026</a:t>
            </a:fld>
            <a:endParaRPr lang="en-US"/>
          </a:p>
        </p:txBody>
      </p:sp>
      <p:sp>
        <p:nvSpPr>
          <p:cNvPr id="3" name="Footer Placeholder 2">
            <a:extLst>
              <a:ext uri="{FF2B5EF4-FFF2-40B4-BE49-F238E27FC236}">
                <a16:creationId xmlns:a16="http://schemas.microsoft.com/office/drawing/2014/main" id="{5C1BD74B-926E-E37D-4E8B-159CA7D984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75B1DB-F552-6429-B747-E48002E60199}"/>
              </a:ext>
            </a:extLst>
          </p:cNvPr>
          <p:cNvSpPr>
            <a:spLocks noGrp="1"/>
          </p:cNvSpPr>
          <p:nvPr>
            <p:ph type="sldNum" sz="quarter" idx="12"/>
          </p:nvPr>
        </p:nvSpPr>
        <p:spPr/>
        <p:txBody>
          <a:bodyPr/>
          <a:lstStyle/>
          <a:p>
            <a:fld id="{11B92542-423B-43B8-A13B-5D85BF12CF29}" type="slidenum">
              <a:rPr lang="en-US" smtClean="0"/>
              <a:t>‹#›</a:t>
            </a:fld>
            <a:endParaRPr lang="en-US"/>
          </a:p>
        </p:txBody>
      </p:sp>
    </p:spTree>
    <p:extLst>
      <p:ext uri="{BB962C8B-B14F-4D97-AF65-F5344CB8AC3E}">
        <p14:creationId xmlns:p14="http://schemas.microsoft.com/office/powerpoint/2010/main" val="37950059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C2663-974F-DDB5-3205-3424CC8225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218B4C-AB89-7273-79FA-F8FBC6EC99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718680E-DEE0-F5AC-938A-F20319FF0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56DE7A-1D7D-CB2C-8922-A896ACEE2B71}"/>
              </a:ext>
            </a:extLst>
          </p:cNvPr>
          <p:cNvSpPr>
            <a:spLocks noGrp="1"/>
          </p:cNvSpPr>
          <p:nvPr>
            <p:ph type="dt" sz="half" idx="10"/>
          </p:nvPr>
        </p:nvSpPr>
        <p:spPr/>
        <p:txBody>
          <a:bodyPr/>
          <a:lstStyle/>
          <a:p>
            <a:fld id="{714897F6-2428-4C78-8144-4D5254E70FA1}" type="datetimeFigureOut">
              <a:rPr lang="en-US" smtClean="0"/>
              <a:t>7/17/2026</a:t>
            </a:fld>
            <a:endParaRPr lang="en-US"/>
          </a:p>
        </p:txBody>
      </p:sp>
      <p:sp>
        <p:nvSpPr>
          <p:cNvPr id="6" name="Footer Placeholder 5">
            <a:extLst>
              <a:ext uri="{FF2B5EF4-FFF2-40B4-BE49-F238E27FC236}">
                <a16:creationId xmlns:a16="http://schemas.microsoft.com/office/drawing/2014/main" id="{C00DBA26-CE90-E262-5F69-7D41B8BE12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79B52C-529A-9816-521C-7B3610B8DB0B}"/>
              </a:ext>
            </a:extLst>
          </p:cNvPr>
          <p:cNvSpPr>
            <a:spLocks noGrp="1"/>
          </p:cNvSpPr>
          <p:nvPr>
            <p:ph type="sldNum" sz="quarter" idx="12"/>
          </p:nvPr>
        </p:nvSpPr>
        <p:spPr/>
        <p:txBody>
          <a:bodyPr/>
          <a:lstStyle/>
          <a:p>
            <a:fld id="{11B92542-423B-43B8-A13B-5D85BF12CF29}" type="slidenum">
              <a:rPr lang="en-US" smtClean="0"/>
              <a:t>‹#›</a:t>
            </a:fld>
            <a:endParaRPr lang="en-US"/>
          </a:p>
        </p:txBody>
      </p:sp>
    </p:spTree>
    <p:extLst>
      <p:ext uri="{BB962C8B-B14F-4D97-AF65-F5344CB8AC3E}">
        <p14:creationId xmlns:p14="http://schemas.microsoft.com/office/powerpoint/2010/main" val="16947676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5BAA4-7651-BEDD-8FC8-AC3FE87354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947F892-0179-7BC9-C3D4-909F9D0EA8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C21DFA9-A2DF-A208-2E62-94F1454309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354C73-5A6E-05FB-C7DE-3AB0CD666AE0}"/>
              </a:ext>
            </a:extLst>
          </p:cNvPr>
          <p:cNvSpPr>
            <a:spLocks noGrp="1"/>
          </p:cNvSpPr>
          <p:nvPr>
            <p:ph type="dt" sz="half" idx="10"/>
          </p:nvPr>
        </p:nvSpPr>
        <p:spPr/>
        <p:txBody>
          <a:bodyPr/>
          <a:lstStyle/>
          <a:p>
            <a:fld id="{714897F6-2428-4C78-8144-4D5254E70FA1}" type="datetimeFigureOut">
              <a:rPr lang="en-US" smtClean="0"/>
              <a:t>7/17/2026</a:t>
            </a:fld>
            <a:endParaRPr lang="en-US"/>
          </a:p>
        </p:txBody>
      </p:sp>
      <p:sp>
        <p:nvSpPr>
          <p:cNvPr id="6" name="Footer Placeholder 5">
            <a:extLst>
              <a:ext uri="{FF2B5EF4-FFF2-40B4-BE49-F238E27FC236}">
                <a16:creationId xmlns:a16="http://schemas.microsoft.com/office/drawing/2014/main" id="{13444BE9-F04F-A0DB-11AF-9A61E948AC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3E5E415-E3B8-0D45-C3D0-860F90EBB1DF}"/>
              </a:ext>
            </a:extLst>
          </p:cNvPr>
          <p:cNvSpPr>
            <a:spLocks noGrp="1"/>
          </p:cNvSpPr>
          <p:nvPr>
            <p:ph type="sldNum" sz="quarter" idx="12"/>
          </p:nvPr>
        </p:nvSpPr>
        <p:spPr/>
        <p:txBody>
          <a:bodyPr/>
          <a:lstStyle/>
          <a:p>
            <a:fld id="{11B92542-423B-43B8-A13B-5D85BF12CF29}" type="slidenum">
              <a:rPr lang="en-US" smtClean="0"/>
              <a:t>‹#›</a:t>
            </a:fld>
            <a:endParaRPr lang="en-US"/>
          </a:p>
        </p:txBody>
      </p:sp>
    </p:spTree>
    <p:extLst>
      <p:ext uri="{BB962C8B-B14F-4D97-AF65-F5344CB8AC3E}">
        <p14:creationId xmlns:p14="http://schemas.microsoft.com/office/powerpoint/2010/main" val="8752729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A1AC6-7923-9B2F-A003-AC8B8C7752F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2AEEB4-3D95-975C-60FB-71F71325E8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2F962B-D288-9246-5F48-2C08E049929E}"/>
              </a:ext>
            </a:extLst>
          </p:cNvPr>
          <p:cNvSpPr>
            <a:spLocks noGrp="1"/>
          </p:cNvSpPr>
          <p:nvPr>
            <p:ph type="dt" sz="half" idx="10"/>
          </p:nvPr>
        </p:nvSpPr>
        <p:spPr/>
        <p:txBody>
          <a:bodyPr/>
          <a:lstStyle/>
          <a:p>
            <a:fld id="{714897F6-2428-4C78-8144-4D5254E70FA1}" type="datetimeFigureOut">
              <a:rPr lang="en-US" smtClean="0"/>
              <a:t>7/17/2026</a:t>
            </a:fld>
            <a:endParaRPr lang="en-US"/>
          </a:p>
        </p:txBody>
      </p:sp>
      <p:sp>
        <p:nvSpPr>
          <p:cNvPr id="5" name="Footer Placeholder 4">
            <a:extLst>
              <a:ext uri="{FF2B5EF4-FFF2-40B4-BE49-F238E27FC236}">
                <a16:creationId xmlns:a16="http://schemas.microsoft.com/office/drawing/2014/main" id="{56A940F2-14F9-E706-8B9A-BE99D937F7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EF8FCF-FAF9-2D51-7381-9DC4BBE3F292}"/>
              </a:ext>
            </a:extLst>
          </p:cNvPr>
          <p:cNvSpPr>
            <a:spLocks noGrp="1"/>
          </p:cNvSpPr>
          <p:nvPr>
            <p:ph type="sldNum" sz="quarter" idx="12"/>
          </p:nvPr>
        </p:nvSpPr>
        <p:spPr/>
        <p:txBody>
          <a:bodyPr/>
          <a:lstStyle/>
          <a:p>
            <a:fld id="{11B92542-423B-43B8-A13B-5D85BF12CF29}" type="slidenum">
              <a:rPr lang="en-US" smtClean="0"/>
              <a:t>‹#›</a:t>
            </a:fld>
            <a:endParaRPr lang="en-US"/>
          </a:p>
        </p:txBody>
      </p:sp>
    </p:spTree>
    <p:extLst>
      <p:ext uri="{BB962C8B-B14F-4D97-AF65-F5344CB8AC3E}">
        <p14:creationId xmlns:p14="http://schemas.microsoft.com/office/powerpoint/2010/main" val="2185056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DC64A9-04F2-D66C-7B1E-268578E380A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220B61-6942-AC19-181F-2545B31889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45DB50-3B83-30F3-AEB5-9015627E0E75}"/>
              </a:ext>
            </a:extLst>
          </p:cNvPr>
          <p:cNvSpPr>
            <a:spLocks noGrp="1"/>
          </p:cNvSpPr>
          <p:nvPr>
            <p:ph type="dt" sz="half" idx="10"/>
          </p:nvPr>
        </p:nvSpPr>
        <p:spPr/>
        <p:txBody>
          <a:bodyPr/>
          <a:lstStyle/>
          <a:p>
            <a:fld id="{714897F6-2428-4C78-8144-4D5254E70FA1}" type="datetimeFigureOut">
              <a:rPr lang="en-US" smtClean="0"/>
              <a:t>7/17/2026</a:t>
            </a:fld>
            <a:endParaRPr lang="en-US"/>
          </a:p>
        </p:txBody>
      </p:sp>
      <p:sp>
        <p:nvSpPr>
          <p:cNvPr id="5" name="Footer Placeholder 4">
            <a:extLst>
              <a:ext uri="{FF2B5EF4-FFF2-40B4-BE49-F238E27FC236}">
                <a16:creationId xmlns:a16="http://schemas.microsoft.com/office/drawing/2014/main" id="{08E0682C-8825-1741-FA56-AA95193DAF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94E9D3-768D-6F6E-B9A6-9E326BF1DD08}"/>
              </a:ext>
            </a:extLst>
          </p:cNvPr>
          <p:cNvSpPr>
            <a:spLocks noGrp="1"/>
          </p:cNvSpPr>
          <p:nvPr>
            <p:ph type="sldNum" sz="quarter" idx="12"/>
          </p:nvPr>
        </p:nvSpPr>
        <p:spPr/>
        <p:txBody>
          <a:bodyPr/>
          <a:lstStyle/>
          <a:p>
            <a:fld id="{11B92542-423B-43B8-A13B-5D85BF12CF29}" type="slidenum">
              <a:rPr lang="en-US" smtClean="0"/>
              <a:t>‹#›</a:t>
            </a:fld>
            <a:endParaRPr lang="en-US"/>
          </a:p>
        </p:txBody>
      </p:sp>
    </p:spTree>
    <p:extLst>
      <p:ext uri="{BB962C8B-B14F-4D97-AF65-F5344CB8AC3E}">
        <p14:creationId xmlns:p14="http://schemas.microsoft.com/office/powerpoint/2010/main" val="17319536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estion &amp; Answer">
  <p:cSld name="Question &amp; Answer">
    <p:spTree>
      <p:nvGrpSpPr>
        <p:cNvPr id="1" name="Shape 92"/>
        <p:cNvGrpSpPr/>
        <p:nvPr/>
      </p:nvGrpSpPr>
      <p:grpSpPr>
        <a:xfrm>
          <a:off x="0" y="0"/>
          <a:ext cx="0" cy="0"/>
          <a:chOff x="0" y="0"/>
          <a:chExt cx="0" cy="0"/>
        </a:xfrm>
      </p:grpSpPr>
      <p:sp>
        <p:nvSpPr>
          <p:cNvPr id="93" name="Google Shape;93;p20"/>
          <p:cNvSpPr txBox="1">
            <a:spLocks noGrp="1"/>
          </p:cNvSpPr>
          <p:nvPr>
            <p:ph type="body" idx="1"/>
          </p:nvPr>
        </p:nvSpPr>
        <p:spPr>
          <a:xfrm>
            <a:off x="352800" y="5071867"/>
            <a:ext cx="3743200" cy="1301600"/>
          </a:xfrm>
          <a:prstGeom prst="rect">
            <a:avLst/>
          </a:prstGeom>
        </p:spPr>
        <p:txBody>
          <a:bodyPr spcFirstLastPara="1" wrap="square" lIns="91425" tIns="91425" rIns="91425" bIns="91425" anchor="t" anchorCtr="0">
            <a:noAutofit/>
          </a:bodyPr>
          <a:lstStyle>
            <a:lvl1pPr marL="609585" lvl="0" indent="-431789">
              <a:spcBef>
                <a:spcPts val="0"/>
              </a:spcBef>
              <a:spcAft>
                <a:spcPts val="0"/>
              </a:spcAft>
              <a:buSzPts val="1500"/>
              <a:buFont typeface="Lora Medium"/>
              <a:buChar char="●"/>
              <a:defRPr/>
            </a:lvl1pPr>
            <a:lvl2pPr marL="1219170" lvl="1" indent="-431789">
              <a:spcBef>
                <a:spcPts val="0"/>
              </a:spcBef>
              <a:spcAft>
                <a:spcPts val="0"/>
              </a:spcAft>
              <a:buSzPts val="1500"/>
              <a:buFont typeface="Lora Medium"/>
              <a:buChar char="○"/>
              <a:defRPr/>
            </a:lvl2pPr>
            <a:lvl3pPr marL="1828754" lvl="2" indent="-431789">
              <a:spcBef>
                <a:spcPts val="0"/>
              </a:spcBef>
              <a:spcAft>
                <a:spcPts val="0"/>
              </a:spcAft>
              <a:buSzPts val="1500"/>
              <a:buFont typeface="Lora Medium"/>
              <a:buChar char="■"/>
              <a:defRPr/>
            </a:lvl3pPr>
            <a:lvl4pPr marL="2438339" lvl="3" indent="-431789">
              <a:spcBef>
                <a:spcPts val="0"/>
              </a:spcBef>
              <a:spcAft>
                <a:spcPts val="0"/>
              </a:spcAft>
              <a:buSzPts val="1500"/>
              <a:buFont typeface="Lora Medium"/>
              <a:buChar char="●"/>
              <a:defRPr/>
            </a:lvl4pPr>
            <a:lvl5pPr marL="3047924" lvl="4" indent="-431789">
              <a:spcBef>
                <a:spcPts val="0"/>
              </a:spcBef>
              <a:spcAft>
                <a:spcPts val="0"/>
              </a:spcAft>
              <a:buSzPts val="1500"/>
              <a:buFont typeface="Lora Medium"/>
              <a:buChar char="○"/>
              <a:defRPr/>
            </a:lvl5pPr>
            <a:lvl6pPr marL="3657509" lvl="5" indent="-431789">
              <a:spcBef>
                <a:spcPts val="0"/>
              </a:spcBef>
              <a:spcAft>
                <a:spcPts val="0"/>
              </a:spcAft>
              <a:buSzPts val="1500"/>
              <a:buFont typeface="Lora Medium"/>
              <a:buChar char="■"/>
              <a:defRPr/>
            </a:lvl6pPr>
            <a:lvl7pPr marL="4267093" lvl="6" indent="-431789">
              <a:spcBef>
                <a:spcPts val="0"/>
              </a:spcBef>
              <a:spcAft>
                <a:spcPts val="0"/>
              </a:spcAft>
              <a:buSzPts val="1500"/>
              <a:buFont typeface="Lora Medium"/>
              <a:buChar char="●"/>
              <a:defRPr/>
            </a:lvl7pPr>
            <a:lvl8pPr marL="4876678" lvl="7" indent="-431789">
              <a:spcBef>
                <a:spcPts val="0"/>
              </a:spcBef>
              <a:spcAft>
                <a:spcPts val="0"/>
              </a:spcAft>
              <a:buSzPts val="1500"/>
              <a:buFont typeface="Lora Medium"/>
              <a:buChar char="○"/>
              <a:defRPr/>
            </a:lvl8pPr>
            <a:lvl9pPr marL="5486263" lvl="8" indent="-431789">
              <a:spcBef>
                <a:spcPts val="0"/>
              </a:spcBef>
              <a:spcAft>
                <a:spcPts val="0"/>
              </a:spcAft>
              <a:buSzPts val="1500"/>
              <a:buFont typeface="Lora Medium"/>
              <a:buChar char="■"/>
              <a:defRPr/>
            </a:lvl9pPr>
          </a:lstStyle>
          <a:p>
            <a:endParaRPr/>
          </a:p>
        </p:txBody>
      </p:sp>
      <p:sp>
        <p:nvSpPr>
          <p:cNvPr id="94" name="Google Shape;94;p20"/>
          <p:cNvSpPr txBox="1">
            <a:spLocks noGrp="1"/>
          </p:cNvSpPr>
          <p:nvPr>
            <p:ph type="body" idx="2"/>
          </p:nvPr>
        </p:nvSpPr>
        <p:spPr>
          <a:xfrm>
            <a:off x="7955800" y="5071867"/>
            <a:ext cx="3743200" cy="1301600"/>
          </a:xfrm>
          <a:prstGeom prst="rect">
            <a:avLst/>
          </a:prstGeom>
        </p:spPr>
        <p:txBody>
          <a:bodyPr spcFirstLastPara="1" wrap="square" lIns="91425" tIns="91425" rIns="91425" bIns="91425" anchor="t" anchorCtr="0">
            <a:noAutofit/>
          </a:bodyPr>
          <a:lstStyle>
            <a:lvl1pPr marL="609585" lvl="0" indent="-431789">
              <a:spcBef>
                <a:spcPts val="0"/>
              </a:spcBef>
              <a:spcAft>
                <a:spcPts val="0"/>
              </a:spcAft>
              <a:buSzPts val="1500"/>
              <a:buFont typeface="Lora Medium"/>
              <a:buChar char="●"/>
              <a:defRPr/>
            </a:lvl1pPr>
            <a:lvl2pPr marL="1219170" lvl="1" indent="-431789">
              <a:spcBef>
                <a:spcPts val="0"/>
              </a:spcBef>
              <a:spcAft>
                <a:spcPts val="0"/>
              </a:spcAft>
              <a:buSzPts val="1500"/>
              <a:buFont typeface="Lora Medium"/>
              <a:buChar char="○"/>
              <a:defRPr/>
            </a:lvl2pPr>
            <a:lvl3pPr marL="1828754" lvl="2" indent="-431789">
              <a:spcBef>
                <a:spcPts val="0"/>
              </a:spcBef>
              <a:spcAft>
                <a:spcPts val="0"/>
              </a:spcAft>
              <a:buSzPts val="1500"/>
              <a:buFont typeface="Lora Medium"/>
              <a:buChar char="■"/>
              <a:defRPr/>
            </a:lvl3pPr>
            <a:lvl4pPr marL="2438339" lvl="3" indent="-431789">
              <a:spcBef>
                <a:spcPts val="0"/>
              </a:spcBef>
              <a:spcAft>
                <a:spcPts val="0"/>
              </a:spcAft>
              <a:buSzPts val="1500"/>
              <a:buFont typeface="Lora Medium"/>
              <a:buChar char="●"/>
              <a:defRPr/>
            </a:lvl4pPr>
            <a:lvl5pPr marL="3047924" lvl="4" indent="-431789">
              <a:spcBef>
                <a:spcPts val="0"/>
              </a:spcBef>
              <a:spcAft>
                <a:spcPts val="0"/>
              </a:spcAft>
              <a:buSzPts val="1500"/>
              <a:buFont typeface="Lora Medium"/>
              <a:buChar char="○"/>
              <a:defRPr/>
            </a:lvl5pPr>
            <a:lvl6pPr marL="3657509" lvl="5" indent="-431789">
              <a:spcBef>
                <a:spcPts val="0"/>
              </a:spcBef>
              <a:spcAft>
                <a:spcPts val="0"/>
              </a:spcAft>
              <a:buSzPts val="1500"/>
              <a:buFont typeface="Lora Medium"/>
              <a:buChar char="■"/>
              <a:defRPr/>
            </a:lvl6pPr>
            <a:lvl7pPr marL="4267093" lvl="6" indent="-431789">
              <a:spcBef>
                <a:spcPts val="0"/>
              </a:spcBef>
              <a:spcAft>
                <a:spcPts val="0"/>
              </a:spcAft>
              <a:buSzPts val="1500"/>
              <a:buFont typeface="Lora Medium"/>
              <a:buChar char="●"/>
              <a:defRPr/>
            </a:lvl7pPr>
            <a:lvl8pPr marL="4876678" lvl="7" indent="-431789">
              <a:spcBef>
                <a:spcPts val="0"/>
              </a:spcBef>
              <a:spcAft>
                <a:spcPts val="0"/>
              </a:spcAft>
              <a:buSzPts val="1500"/>
              <a:buFont typeface="Lora Medium"/>
              <a:buChar char="○"/>
              <a:defRPr/>
            </a:lvl8pPr>
            <a:lvl9pPr marL="5486263" lvl="8" indent="-431789">
              <a:spcBef>
                <a:spcPts val="0"/>
              </a:spcBef>
              <a:spcAft>
                <a:spcPts val="0"/>
              </a:spcAft>
              <a:buSzPts val="1500"/>
              <a:buFont typeface="Lora Medium"/>
              <a:buChar char="■"/>
              <a:defRPr/>
            </a:lvl9pPr>
          </a:lstStyle>
          <a:p>
            <a:endParaRPr/>
          </a:p>
        </p:txBody>
      </p:sp>
      <p:sp>
        <p:nvSpPr>
          <p:cNvPr id="95" name="Google Shape;95;p20"/>
          <p:cNvSpPr txBox="1">
            <a:spLocks noGrp="1"/>
          </p:cNvSpPr>
          <p:nvPr>
            <p:ph type="body" idx="3"/>
          </p:nvPr>
        </p:nvSpPr>
        <p:spPr>
          <a:xfrm>
            <a:off x="4154300" y="5071867"/>
            <a:ext cx="3743200" cy="1301600"/>
          </a:xfrm>
          <a:prstGeom prst="rect">
            <a:avLst/>
          </a:prstGeom>
        </p:spPr>
        <p:txBody>
          <a:bodyPr spcFirstLastPara="1" wrap="square" lIns="91425" tIns="91425" rIns="91425" bIns="91425" anchor="t" anchorCtr="0">
            <a:noAutofit/>
          </a:bodyPr>
          <a:lstStyle>
            <a:lvl1pPr marL="609585" lvl="0" indent="-431789">
              <a:spcBef>
                <a:spcPts val="0"/>
              </a:spcBef>
              <a:spcAft>
                <a:spcPts val="0"/>
              </a:spcAft>
              <a:buSzPts val="1500"/>
              <a:buFont typeface="Lora Medium"/>
              <a:buChar char="●"/>
              <a:defRPr/>
            </a:lvl1pPr>
            <a:lvl2pPr marL="1219170" lvl="1" indent="-431789">
              <a:spcBef>
                <a:spcPts val="0"/>
              </a:spcBef>
              <a:spcAft>
                <a:spcPts val="0"/>
              </a:spcAft>
              <a:buSzPts val="1500"/>
              <a:buFont typeface="Lora Medium"/>
              <a:buChar char="○"/>
              <a:defRPr/>
            </a:lvl2pPr>
            <a:lvl3pPr marL="1828754" lvl="2" indent="-431789">
              <a:spcBef>
                <a:spcPts val="0"/>
              </a:spcBef>
              <a:spcAft>
                <a:spcPts val="0"/>
              </a:spcAft>
              <a:buSzPts val="1500"/>
              <a:buFont typeface="Lora Medium"/>
              <a:buChar char="■"/>
              <a:defRPr/>
            </a:lvl3pPr>
            <a:lvl4pPr marL="2438339" lvl="3" indent="-431789">
              <a:spcBef>
                <a:spcPts val="0"/>
              </a:spcBef>
              <a:spcAft>
                <a:spcPts val="0"/>
              </a:spcAft>
              <a:buSzPts val="1500"/>
              <a:buFont typeface="Lora Medium"/>
              <a:buChar char="●"/>
              <a:defRPr/>
            </a:lvl4pPr>
            <a:lvl5pPr marL="3047924" lvl="4" indent="-431789">
              <a:spcBef>
                <a:spcPts val="0"/>
              </a:spcBef>
              <a:spcAft>
                <a:spcPts val="0"/>
              </a:spcAft>
              <a:buSzPts val="1500"/>
              <a:buFont typeface="Lora Medium"/>
              <a:buChar char="○"/>
              <a:defRPr/>
            </a:lvl5pPr>
            <a:lvl6pPr marL="3657509" lvl="5" indent="-431789">
              <a:spcBef>
                <a:spcPts val="0"/>
              </a:spcBef>
              <a:spcAft>
                <a:spcPts val="0"/>
              </a:spcAft>
              <a:buSzPts val="1500"/>
              <a:buFont typeface="Lora Medium"/>
              <a:buChar char="■"/>
              <a:defRPr/>
            </a:lvl6pPr>
            <a:lvl7pPr marL="4267093" lvl="6" indent="-431789">
              <a:spcBef>
                <a:spcPts val="0"/>
              </a:spcBef>
              <a:spcAft>
                <a:spcPts val="0"/>
              </a:spcAft>
              <a:buSzPts val="1500"/>
              <a:buFont typeface="Lora Medium"/>
              <a:buChar char="●"/>
              <a:defRPr/>
            </a:lvl7pPr>
            <a:lvl8pPr marL="4876678" lvl="7" indent="-431789">
              <a:spcBef>
                <a:spcPts val="0"/>
              </a:spcBef>
              <a:spcAft>
                <a:spcPts val="0"/>
              </a:spcAft>
              <a:buSzPts val="1500"/>
              <a:buFont typeface="Lora Medium"/>
              <a:buChar char="○"/>
              <a:defRPr/>
            </a:lvl8pPr>
            <a:lvl9pPr marL="5486263" lvl="8" indent="-431789">
              <a:spcBef>
                <a:spcPts val="0"/>
              </a:spcBef>
              <a:spcAft>
                <a:spcPts val="0"/>
              </a:spcAft>
              <a:buSzPts val="1500"/>
              <a:buFont typeface="Lora Medium"/>
              <a:buChar char="■"/>
              <a:defRPr/>
            </a:lvl9pPr>
          </a:lstStyle>
          <a:p>
            <a:endParaRPr/>
          </a:p>
        </p:txBody>
      </p:sp>
      <p:sp>
        <p:nvSpPr>
          <p:cNvPr id="96" name="Google Shape;96;p20"/>
          <p:cNvSpPr txBox="1">
            <a:spLocks noGrp="1"/>
          </p:cNvSpPr>
          <p:nvPr>
            <p:ph type="body" idx="4"/>
          </p:nvPr>
        </p:nvSpPr>
        <p:spPr>
          <a:xfrm>
            <a:off x="352800" y="1793200"/>
            <a:ext cx="11486400" cy="1874000"/>
          </a:xfrm>
          <a:prstGeom prst="rect">
            <a:avLst/>
          </a:prstGeom>
        </p:spPr>
        <p:txBody>
          <a:bodyPr spcFirstLastPara="1" wrap="square" lIns="91425" tIns="91425" rIns="91425" bIns="91425" anchor="t" anchorCtr="0">
            <a:noAutofit/>
          </a:bodyPr>
          <a:lstStyle>
            <a:lvl1pPr marL="609585" lvl="0" indent="-601118">
              <a:lnSpc>
                <a:spcPct val="80000"/>
              </a:lnSpc>
              <a:spcBef>
                <a:spcPts val="0"/>
              </a:spcBef>
              <a:spcAft>
                <a:spcPts val="0"/>
              </a:spcAft>
              <a:buSzPts val="3500"/>
              <a:buFont typeface="Bebas Neue"/>
              <a:buChar char="●"/>
              <a:defRPr sz="4667">
                <a:latin typeface="Bebas Neue"/>
                <a:ea typeface="Bebas Neue"/>
                <a:cs typeface="Bebas Neue"/>
                <a:sym typeface="Bebas Neue"/>
              </a:defRPr>
            </a:lvl1pPr>
            <a:lvl2pPr marL="1219170" lvl="1" indent="-601118">
              <a:lnSpc>
                <a:spcPct val="80000"/>
              </a:lnSpc>
              <a:spcBef>
                <a:spcPts val="0"/>
              </a:spcBef>
              <a:spcAft>
                <a:spcPts val="0"/>
              </a:spcAft>
              <a:buSzPts val="3500"/>
              <a:buFont typeface="Bebas Neue"/>
              <a:buChar char="○"/>
              <a:defRPr sz="4667">
                <a:latin typeface="Bebas Neue"/>
                <a:ea typeface="Bebas Neue"/>
                <a:cs typeface="Bebas Neue"/>
                <a:sym typeface="Bebas Neue"/>
              </a:defRPr>
            </a:lvl2pPr>
            <a:lvl3pPr marL="1828754" lvl="2" indent="-601118">
              <a:lnSpc>
                <a:spcPct val="80000"/>
              </a:lnSpc>
              <a:spcBef>
                <a:spcPts val="0"/>
              </a:spcBef>
              <a:spcAft>
                <a:spcPts val="0"/>
              </a:spcAft>
              <a:buSzPts val="3500"/>
              <a:buFont typeface="Bebas Neue"/>
              <a:buChar char="■"/>
              <a:defRPr sz="4667">
                <a:latin typeface="Bebas Neue"/>
                <a:ea typeface="Bebas Neue"/>
                <a:cs typeface="Bebas Neue"/>
                <a:sym typeface="Bebas Neue"/>
              </a:defRPr>
            </a:lvl3pPr>
            <a:lvl4pPr marL="2438339" lvl="3" indent="-601118">
              <a:lnSpc>
                <a:spcPct val="80000"/>
              </a:lnSpc>
              <a:spcBef>
                <a:spcPts val="0"/>
              </a:spcBef>
              <a:spcAft>
                <a:spcPts val="0"/>
              </a:spcAft>
              <a:buSzPts val="3500"/>
              <a:buFont typeface="Bebas Neue"/>
              <a:buChar char="●"/>
              <a:defRPr sz="4667">
                <a:latin typeface="Bebas Neue"/>
                <a:ea typeface="Bebas Neue"/>
                <a:cs typeface="Bebas Neue"/>
                <a:sym typeface="Bebas Neue"/>
              </a:defRPr>
            </a:lvl4pPr>
            <a:lvl5pPr marL="3047924" lvl="4" indent="-601118">
              <a:lnSpc>
                <a:spcPct val="80000"/>
              </a:lnSpc>
              <a:spcBef>
                <a:spcPts val="0"/>
              </a:spcBef>
              <a:spcAft>
                <a:spcPts val="0"/>
              </a:spcAft>
              <a:buSzPts val="3500"/>
              <a:buFont typeface="Bebas Neue"/>
              <a:buChar char="○"/>
              <a:defRPr sz="4667">
                <a:latin typeface="Bebas Neue"/>
                <a:ea typeface="Bebas Neue"/>
                <a:cs typeface="Bebas Neue"/>
                <a:sym typeface="Bebas Neue"/>
              </a:defRPr>
            </a:lvl5pPr>
            <a:lvl6pPr marL="3657509" lvl="5" indent="-601118">
              <a:lnSpc>
                <a:spcPct val="80000"/>
              </a:lnSpc>
              <a:spcBef>
                <a:spcPts val="0"/>
              </a:spcBef>
              <a:spcAft>
                <a:spcPts val="0"/>
              </a:spcAft>
              <a:buSzPts val="3500"/>
              <a:buFont typeface="Bebas Neue"/>
              <a:buChar char="■"/>
              <a:defRPr sz="4667">
                <a:latin typeface="Bebas Neue"/>
                <a:ea typeface="Bebas Neue"/>
                <a:cs typeface="Bebas Neue"/>
                <a:sym typeface="Bebas Neue"/>
              </a:defRPr>
            </a:lvl6pPr>
            <a:lvl7pPr marL="4267093" lvl="6" indent="-601118">
              <a:lnSpc>
                <a:spcPct val="80000"/>
              </a:lnSpc>
              <a:spcBef>
                <a:spcPts val="0"/>
              </a:spcBef>
              <a:spcAft>
                <a:spcPts val="0"/>
              </a:spcAft>
              <a:buSzPts val="3500"/>
              <a:buFont typeface="Bebas Neue"/>
              <a:buChar char="●"/>
              <a:defRPr sz="4667">
                <a:latin typeface="Bebas Neue"/>
                <a:ea typeface="Bebas Neue"/>
                <a:cs typeface="Bebas Neue"/>
                <a:sym typeface="Bebas Neue"/>
              </a:defRPr>
            </a:lvl7pPr>
            <a:lvl8pPr marL="4876678" lvl="7" indent="-601118">
              <a:lnSpc>
                <a:spcPct val="80000"/>
              </a:lnSpc>
              <a:spcBef>
                <a:spcPts val="0"/>
              </a:spcBef>
              <a:spcAft>
                <a:spcPts val="0"/>
              </a:spcAft>
              <a:buSzPts val="3500"/>
              <a:buFont typeface="Bebas Neue"/>
              <a:buChar char="○"/>
              <a:defRPr sz="4667">
                <a:latin typeface="Bebas Neue"/>
                <a:ea typeface="Bebas Neue"/>
                <a:cs typeface="Bebas Neue"/>
                <a:sym typeface="Bebas Neue"/>
              </a:defRPr>
            </a:lvl8pPr>
            <a:lvl9pPr marL="5486263" lvl="8" indent="-601118">
              <a:lnSpc>
                <a:spcPct val="80000"/>
              </a:lnSpc>
              <a:spcBef>
                <a:spcPts val="0"/>
              </a:spcBef>
              <a:spcAft>
                <a:spcPts val="0"/>
              </a:spcAft>
              <a:buSzPts val="3500"/>
              <a:buFont typeface="Bebas Neue"/>
              <a:buChar char="■"/>
              <a:defRPr sz="4667">
                <a:latin typeface="Bebas Neue"/>
                <a:ea typeface="Bebas Neue"/>
                <a:cs typeface="Bebas Neue"/>
                <a:sym typeface="Bebas Neue"/>
              </a:defRPr>
            </a:lvl9pPr>
          </a:lstStyle>
          <a:p>
            <a:endParaRPr/>
          </a:p>
        </p:txBody>
      </p:sp>
      <p:sp>
        <p:nvSpPr>
          <p:cNvPr id="97" name="Google Shape;97;p20"/>
          <p:cNvSpPr txBox="1">
            <a:spLocks noGrp="1"/>
          </p:cNvSpPr>
          <p:nvPr>
            <p:ph type="subTitle" idx="5"/>
          </p:nvPr>
        </p:nvSpPr>
        <p:spPr>
          <a:xfrm>
            <a:off x="359416" y="409361"/>
            <a:ext cx="3767200" cy="4024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1pPr>
            <a:lvl2pPr lvl="1">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2pPr>
            <a:lvl3pPr lvl="2">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3pPr>
            <a:lvl4pPr lvl="3">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4pPr>
            <a:lvl5pPr lvl="4">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5pPr>
            <a:lvl6pPr lvl="5">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6pPr>
            <a:lvl7pPr lvl="6">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7pPr>
            <a:lvl8pPr lvl="7">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8pPr>
            <a:lvl9pPr lvl="8">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9pPr>
          </a:lstStyle>
          <a:p>
            <a:endParaRPr/>
          </a:p>
        </p:txBody>
      </p:sp>
    </p:spTree>
    <p:extLst>
      <p:ext uri="{BB962C8B-B14F-4D97-AF65-F5344CB8AC3E}">
        <p14:creationId xmlns:p14="http://schemas.microsoft.com/office/powerpoint/2010/main" val="9208017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Host introduction" type="secHead">
  <p:cSld name="Host introduction">
    <p:bg>
      <p:bgPr>
        <a:solidFill>
          <a:schemeClr val="dk2"/>
        </a:solidFill>
        <a:effectLst/>
      </p:bgPr>
    </p:bg>
    <p:spTree>
      <p:nvGrpSpPr>
        <p:cNvPr id="1" name="Shape 56"/>
        <p:cNvGrpSpPr/>
        <p:nvPr/>
      </p:nvGrpSpPr>
      <p:grpSpPr>
        <a:xfrm>
          <a:off x="0" y="0"/>
          <a:ext cx="0" cy="0"/>
          <a:chOff x="0" y="0"/>
          <a:chExt cx="0" cy="0"/>
        </a:xfrm>
      </p:grpSpPr>
      <p:sp>
        <p:nvSpPr>
          <p:cNvPr id="57" name="Google Shape;57;p15"/>
          <p:cNvSpPr>
            <a:spLocks noGrp="1"/>
          </p:cNvSpPr>
          <p:nvPr>
            <p:ph type="pic" idx="2"/>
          </p:nvPr>
        </p:nvSpPr>
        <p:spPr>
          <a:xfrm>
            <a:off x="1840500" y="1319800"/>
            <a:ext cx="4218400" cy="4218400"/>
          </a:xfrm>
          <a:prstGeom prst="rect">
            <a:avLst/>
          </a:prstGeom>
          <a:noFill/>
          <a:ln>
            <a:noFill/>
          </a:ln>
        </p:spPr>
      </p:sp>
      <p:sp>
        <p:nvSpPr>
          <p:cNvPr id="58" name="Google Shape;58;p15"/>
          <p:cNvSpPr txBox="1">
            <a:spLocks noGrp="1"/>
          </p:cNvSpPr>
          <p:nvPr>
            <p:ph type="title"/>
          </p:nvPr>
        </p:nvSpPr>
        <p:spPr>
          <a:xfrm>
            <a:off x="6585700" y="2598176"/>
            <a:ext cx="3767200" cy="13776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4000"/>
              <a:buNone/>
              <a:defRPr sz="5333">
                <a:solidFill>
                  <a:schemeClr val="dk1"/>
                </a:solidFill>
              </a:defRPr>
            </a:lvl1pPr>
            <a:lvl2pPr lvl="1">
              <a:spcBef>
                <a:spcPts val="0"/>
              </a:spcBef>
              <a:spcAft>
                <a:spcPts val="0"/>
              </a:spcAft>
              <a:buSzPts val="4000"/>
              <a:buNone/>
              <a:defRPr sz="5333"/>
            </a:lvl2pPr>
            <a:lvl3pPr lvl="2">
              <a:spcBef>
                <a:spcPts val="0"/>
              </a:spcBef>
              <a:spcAft>
                <a:spcPts val="0"/>
              </a:spcAft>
              <a:buSzPts val="4000"/>
              <a:buNone/>
              <a:defRPr sz="5333"/>
            </a:lvl3pPr>
            <a:lvl4pPr lvl="3">
              <a:spcBef>
                <a:spcPts val="0"/>
              </a:spcBef>
              <a:spcAft>
                <a:spcPts val="0"/>
              </a:spcAft>
              <a:buSzPts val="4000"/>
              <a:buNone/>
              <a:defRPr sz="5333"/>
            </a:lvl4pPr>
            <a:lvl5pPr lvl="4">
              <a:spcBef>
                <a:spcPts val="0"/>
              </a:spcBef>
              <a:spcAft>
                <a:spcPts val="0"/>
              </a:spcAft>
              <a:buSzPts val="4000"/>
              <a:buNone/>
              <a:defRPr sz="5333"/>
            </a:lvl5pPr>
            <a:lvl6pPr lvl="5">
              <a:spcBef>
                <a:spcPts val="0"/>
              </a:spcBef>
              <a:spcAft>
                <a:spcPts val="0"/>
              </a:spcAft>
              <a:buSzPts val="4000"/>
              <a:buNone/>
              <a:defRPr sz="5333"/>
            </a:lvl6pPr>
            <a:lvl7pPr lvl="6">
              <a:spcBef>
                <a:spcPts val="0"/>
              </a:spcBef>
              <a:spcAft>
                <a:spcPts val="0"/>
              </a:spcAft>
              <a:buSzPts val="4000"/>
              <a:buNone/>
              <a:defRPr sz="5333"/>
            </a:lvl7pPr>
            <a:lvl8pPr lvl="7">
              <a:spcBef>
                <a:spcPts val="0"/>
              </a:spcBef>
              <a:spcAft>
                <a:spcPts val="0"/>
              </a:spcAft>
              <a:buSzPts val="4000"/>
              <a:buNone/>
              <a:defRPr sz="5333"/>
            </a:lvl8pPr>
            <a:lvl9pPr lvl="8">
              <a:spcBef>
                <a:spcPts val="0"/>
              </a:spcBef>
              <a:spcAft>
                <a:spcPts val="0"/>
              </a:spcAft>
              <a:buSzPts val="4000"/>
              <a:buNone/>
              <a:defRPr sz="5333"/>
            </a:lvl9pPr>
          </a:lstStyle>
          <a:p>
            <a:endParaRPr/>
          </a:p>
        </p:txBody>
      </p:sp>
      <p:sp>
        <p:nvSpPr>
          <p:cNvPr id="59" name="Google Shape;59;p15"/>
          <p:cNvSpPr txBox="1">
            <a:spLocks noGrp="1"/>
          </p:cNvSpPr>
          <p:nvPr>
            <p:ph type="subTitle" idx="1"/>
          </p:nvPr>
        </p:nvSpPr>
        <p:spPr>
          <a:xfrm>
            <a:off x="6585700" y="2061433"/>
            <a:ext cx="3767200" cy="4024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1pPr>
            <a:lvl2pPr lvl="1">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2pPr>
            <a:lvl3pPr lvl="2">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3pPr>
            <a:lvl4pPr lvl="3">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4pPr>
            <a:lvl5pPr lvl="4">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5pPr>
            <a:lvl6pPr lvl="5">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6pPr>
            <a:lvl7pPr lvl="6">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7pPr>
            <a:lvl8pPr lvl="7">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8pPr>
            <a:lvl9pPr lvl="8">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9pPr>
          </a:lstStyle>
          <a:p>
            <a:endParaRPr/>
          </a:p>
        </p:txBody>
      </p:sp>
      <p:sp>
        <p:nvSpPr>
          <p:cNvPr id="60" name="Google Shape;60;p15"/>
          <p:cNvSpPr txBox="1">
            <a:spLocks noGrp="1"/>
          </p:cNvSpPr>
          <p:nvPr>
            <p:ph type="body" idx="3"/>
          </p:nvPr>
        </p:nvSpPr>
        <p:spPr>
          <a:xfrm>
            <a:off x="6585700" y="4057767"/>
            <a:ext cx="3767200" cy="7436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Clr>
                <a:schemeClr val="lt2"/>
              </a:buClr>
              <a:buSzPts val="1200"/>
              <a:buFont typeface="Lora Medium"/>
              <a:buChar char="●"/>
              <a:defRPr sz="1600"/>
            </a:lvl1pPr>
            <a:lvl2pPr marL="1219170" lvl="1" indent="-406390">
              <a:spcBef>
                <a:spcPts val="0"/>
              </a:spcBef>
              <a:spcAft>
                <a:spcPts val="0"/>
              </a:spcAft>
              <a:buClr>
                <a:schemeClr val="lt2"/>
              </a:buClr>
              <a:buSzPts val="1200"/>
              <a:buFont typeface="Lora Medium"/>
              <a:buChar char="○"/>
              <a:defRPr sz="1600"/>
            </a:lvl2pPr>
            <a:lvl3pPr marL="1828754" lvl="2" indent="-406390">
              <a:spcBef>
                <a:spcPts val="0"/>
              </a:spcBef>
              <a:spcAft>
                <a:spcPts val="0"/>
              </a:spcAft>
              <a:buClr>
                <a:schemeClr val="lt2"/>
              </a:buClr>
              <a:buSzPts val="1200"/>
              <a:buFont typeface="Lora Medium"/>
              <a:buChar char="■"/>
              <a:defRPr sz="1600"/>
            </a:lvl3pPr>
            <a:lvl4pPr marL="2438339" lvl="3" indent="-406390">
              <a:spcBef>
                <a:spcPts val="0"/>
              </a:spcBef>
              <a:spcAft>
                <a:spcPts val="0"/>
              </a:spcAft>
              <a:buClr>
                <a:schemeClr val="lt2"/>
              </a:buClr>
              <a:buSzPts val="1200"/>
              <a:buFont typeface="Lora Medium"/>
              <a:buChar char="●"/>
              <a:defRPr sz="1600"/>
            </a:lvl4pPr>
            <a:lvl5pPr marL="3047924" lvl="4" indent="-406390">
              <a:spcBef>
                <a:spcPts val="0"/>
              </a:spcBef>
              <a:spcAft>
                <a:spcPts val="0"/>
              </a:spcAft>
              <a:buClr>
                <a:schemeClr val="lt2"/>
              </a:buClr>
              <a:buSzPts val="1200"/>
              <a:buFont typeface="Lora Medium"/>
              <a:buChar char="○"/>
              <a:defRPr sz="1600"/>
            </a:lvl5pPr>
            <a:lvl6pPr marL="3657509" lvl="5" indent="-406390">
              <a:spcBef>
                <a:spcPts val="0"/>
              </a:spcBef>
              <a:spcAft>
                <a:spcPts val="0"/>
              </a:spcAft>
              <a:buClr>
                <a:schemeClr val="lt2"/>
              </a:buClr>
              <a:buSzPts val="1200"/>
              <a:buFont typeface="Lora Medium"/>
              <a:buChar char="■"/>
              <a:defRPr sz="1600"/>
            </a:lvl6pPr>
            <a:lvl7pPr marL="4267093" lvl="6" indent="-406390">
              <a:spcBef>
                <a:spcPts val="0"/>
              </a:spcBef>
              <a:spcAft>
                <a:spcPts val="0"/>
              </a:spcAft>
              <a:buClr>
                <a:schemeClr val="lt2"/>
              </a:buClr>
              <a:buSzPts val="1200"/>
              <a:buFont typeface="Lora Medium"/>
              <a:buChar char="●"/>
              <a:defRPr sz="1600"/>
            </a:lvl7pPr>
            <a:lvl8pPr marL="4876678" lvl="7" indent="-406390">
              <a:spcBef>
                <a:spcPts val="0"/>
              </a:spcBef>
              <a:spcAft>
                <a:spcPts val="0"/>
              </a:spcAft>
              <a:buClr>
                <a:schemeClr val="lt2"/>
              </a:buClr>
              <a:buSzPts val="1200"/>
              <a:buFont typeface="Lora Medium"/>
              <a:buChar char="○"/>
              <a:defRPr sz="1600"/>
            </a:lvl8pPr>
            <a:lvl9pPr marL="5486263" lvl="8" indent="-406390">
              <a:spcBef>
                <a:spcPts val="0"/>
              </a:spcBef>
              <a:spcAft>
                <a:spcPts val="0"/>
              </a:spcAft>
              <a:buClr>
                <a:schemeClr val="lt2"/>
              </a:buClr>
              <a:buSzPts val="1200"/>
              <a:buFont typeface="Lora Medium"/>
              <a:buChar char="■"/>
              <a:defRPr sz="1600"/>
            </a:lvl9pPr>
          </a:lstStyle>
          <a:p>
            <a:endParaRPr/>
          </a:p>
        </p:txBody>
      </p:sp>
    </p:spTree>
    <p:extLst>
      <p:ext uri="{BB962C8B-B14F-4D97-AF65-F5344CB8AC3E}">
        <p14:creationId xmlns:p14="http://schemas.microsoft.com/office/powerpoint/2010/main" val="33717286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p:cSld name="1_Section header">
    <p:bg>
      <p:bgPr>
        <a:solidFill>
          <a:schemeClr val="dk2"/>
        </a:solidFill>
        <a:effectLst/>
      </p:bgPr>
    </p:bg>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52600" y="2484200"/>
            <a:ext cx="11375200" cy="18896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dk1"/>
              </a:buClr>
              <a:buSzPts val="10000"/>
              <a:buNone/>
              <a:defRPr sz="13333" b="1">
                <a:solidFill>
                  <a:schemeClr val="dk1"/>
                </a:solidFill>
              </a:defRPr>
            </a:lvl1pPr>
            <a:lvl2pPr lvl="1" algn="ctr">
              <a:spcBef>
                <a:spcPts val="0"/>
              </a:spcBef>
              <a:spcAft>
                <a:spcPts val="0"/>
              </a:spcAft>
              <a:buSzPts val="10000"/>
              <a:buNone/>
              <a:defRPr sz="13333" b="1"/>
            </a:lvl2pPr>
            <a:lvl3pPr lvl="2" algn="ctr">
              <a:spcBef>
                <a:spcPts val="0"/>
              </a:spcBef>
              <a:spcAft>
                <a:spcPts val="0"/>
              </a:spcAft>
              <a:buSzPts val="10000"/>
              <a:buNone/>
              <a:defRPr sz="13333" b="1"/>
            </a:lvl3pPr>
            <a:lvl4pPr lvl="3" algn="ctr">
              <a:spcBef>
                <a:spcPts val="0"/>
              </a:spcBef>
              <a:spcAft>
                <a:spcPts val="0"/>
              </a:spcAft>
              <a:buSzPts val="10000"/>
              <a:buNone/>
              <a:defRPr sz="13333" b="1"/>
            </a:lvl4pPr>
            <a:lvl5pPr lvl="4" algn="ctr">
              <a:spcBef>
                <a:spcPts val="0"/>
              </a:spcBef>
              <a:spcAft>
                <a:spcPts val="0"/>
              </a:spcAft>
              <a:buSzPts val="10000"/>
              <a:buNone/>
              <a:defRPr sz="13333" b="1"/>
            </a:lvl5pPr>
            <a:lvl6pPr lvl="5" algn="ctr">
              <a:spcBef>
                <a:spcPts val="0"/>
              </a:spcBef>
              <a:spcAft>
                <a:spcPts val="0"/>
              </a:spcAft>
              <a:buSzPts val="10000"/>
              <a:buNone/>
              <a:defRPr sz="13333" b="1"/>
            </a:lvl6pPr>
            <a:lvl7pPr lvl="6" algn="ctr">
              <a:spcBef>
                <a:spcPts val="0"/>
              </a:spcBef>
              <a:spcAft>
                <a:spcPts val="0"/>
              </a:spcAft>
              <a:buSzPts val="10000"/>
              <a:buNone/>
              <a:defRPr sz="13333" b="1"/>
            </a:lvl7pPr>
            <a:lvl8pPr lvl="7" algn="ctr">
              <a:spcBef>
                <a:spcPts val="0"/>
              </a:spcBef>
              <a:spcAft>
                <a:spcPts val="0"/>
              </a:spcAft>
              <a:buSzPts val="10000"/>
              <a:buNone/>
              <a:defRPr sz="13333" b="1"/>
            </a:lvl8pPr>
            <a:lvl9pPr lvl="8" algn="ctr">
              <a:spcBef>
                <a:spcPts val="0"/>
              </a:spcBef>
              <a:spcAft>
                <a:spcPts val="0"/>
              </a:spcAft>
              <a:buSzPts val="10000"/>
              <a:buNone/>
              <a:defRPr sz="13333" b="1"/>
            </a:lvl9pPr>
          </a:lstStyle>
          <a:p>
            <a:endParaRPr/>
          </a:p>
        </p:txBody>
      </p:sp>
    </p:spTree>
    <p:extLst>
      <p:ext uri="{BB962C8B-B14F-4D97-AF65-F5344CB8AC3E}">
        <p14:creationId xmlns:p14="http://schemas.microsoft.com/office/powerpoint/2010/main" val="37638748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How to play" type="titleOnly">
  <p:cSld name="How to play">
    <p:spTree>
      <p:nvGrpSpPr>
        <p:cNvPr id="1" name="Shape 82"/>
        <p:cNvGrpSpPr/>
        <p:nvPr/>
      </p:nvGrpSpPr>
      <p:grpSpPr>
        <a:xfrm>
          <a:off x="0" y="0"/>
          <a:ext cx="0" cy="0"/>
          <a:chOff x="0" y="0"/>
          <a:chExt cx="0" cy="0"/>
        </a:xfrm>
      </p:grpSpPr>
      <p:sp>
        <p:nvSpPr>
          <p:cNvPr id="83" name="Google Shape;83;p18"/>
          <p:cNvSpPr txBox="1">
            <a:spLocks noGrp="1"/>
          </p:cNvSpPr>
          <p:nvPr>
            <p:ph type="body" idx="1"/>
          </p:nvPr>
        </p:nvSpPr>
        <p:spPr>
          <a:xfrm>
            <a:off x="1311267" y="4565467"/>
            <a:ext cx="2783600" cy="1805600"/>
          </a:xfrm>
          <a:prstGeom prst="rect">
            <a:avLst/>
          </a:prstGeom>
        </p:spPr>
        <p:txBody>
          <a:bodyPr spcFirstLastPara="1" wrap="square" lIns="91425" tIns="91425" rIns="91425" bIns="91425" anchor="t" anchorCtr="0">
            <a:noAutofit/>
          </a:bodyPr>
          <a:lstStyle>
            <a:lvl1pPr marL="609585" lvl="0" indent="-431789">
              <a:spcBef>
                <a:spcPts val="0"/>
              </a:spcBef>
              <a:spcAft>
                <a:spcPts val="0"/>
              </a:spcAft>
              <a:buSzPts val="1500"/>
              <a:buChar char="●"/>
              <a:defRPr/>
            </a:lvl1pPr>
            <a:lvl2pPr marL="1219170" lvl="1" indent="-431789">
              <a:spcBef>
                <a:spcPts val="0"/>
              </a:spcBef>
              <a:spcAft>
                <a:spcPts val="0"/>
              </a:spcAft>
              <a:buSzPts val="1500"/>
              <a:buChar char="○"/>
              <a:defRPr/>
            </a:lvl2pPr>
            <a:lvl3pPr marL="1828754" lvl="2" indent="-431789">
              <a:spcBef>
                <a:spcPts val="0"/>
              </a:spcBef>
              <a:spcAft>
                <a:spcPts val="0"/>
              </a:spcAft>
              <a:buSzPts val="1500"/>
              <a:buChar char="■"/>
              <a:defRPr/>
            </a:lvl3pPr>
            <a:lvl4pPr marL="2438339" lvl="3" indent="-431789">
              <a:spcBef>
                <a:spcPts val="0"/>
              </a:spcBef>
              <a:spcAft>
                <a:spcPts val="0"/>
              </a:spcAft>
              <a:buSzPts val="1500"/>
              <a:buChar char="●"/>
              <a:defRPr/>
            </a:lvl4pPr>
            <a:lvl5pPr marL="3047924" lvl="4" indent="-431789">
              <a:spcBef>
                <a:spcPts val="0"/>
              </a:spcBef>
              <a:spcAft>
                <a:spcPts val="0"/>
              </a:spcAft>
              <a:buSzPts val="1500"/>
              <a:buChar char="○"/>
              <a:defRPr/>
            </a:lvl5pPr>
            <a:lvl6pPr marL="3657509" lvl="5" indent="-431789">
              <a:spcBef>
                <a:spcPts val="0"/>
              </a:spcBef>
              <a:spcAft>
                <a:spcPts val="0"/>
              </a:spcAft>
              <a:buSzPts val="1500"/>
              <a:buChar char="■"/>
              <a:defRPr/>
            </a:lvl6pPr>
            <a:lvl7pPr marL="4267093" lvl="6" indent="-431789">
              <a:spcBef>
                <a:spcPts val="0"/>
              </a:spcBef>
              <a:spcAft>
                <a:spcPts val="0"/>
              </a:spcAft>
              <a:buSzPts val="1500"/>
              <a:buChar char="●"/>
              <a:defRPr/>
            </a:lvl7pPr>
            <a:lvl8pPr marL="4876678" lvl="7" indent="-431789">
              <a:spcBef>
                <a:spcPts val="0"/>
              </a:spcBef>
              <a:spcAft>
                <a:spcPts val="0"/>
              </a:spcAft>
              <a:buSzPts val="1500"/>
              <a:buChar char="○"/>
              <a:defRPr/>
            </a:lvl8pPr>
            <a:lvl9pPr marL="5486263" lvl="8" indent="-431789">
              <a:spcBef>
                <a:spcPts val="0"/>
              </a:spcBef>
              <a:spcAft>
                <a:spcPts val="0"/>
              </a:spcAft>
              <a:buSzPts val="1500"/>
              <a:buChar char="■"/>
              <a:defRPr/>
            </a:lvl9pPr>
          </a:lstStyle>
          <a:p>
            <a:endParaRPr/>
          </a:p>
        </p:txBody>
      </p:sp>
      <p:sp>
        <p:nvSpPr>
          <p:cNvPr id="84" name="Google Shape;84;p18"/>
          <p:cNvSpPr txBox="1">
            <a:spLocks noGrp="1"/>
          </p:cNvSpPr>
          <p:nvPr>
            <p:ph type="body" idx="2"/>
          </p:nvPr>
        </p:nvSpPr>
        <p:spPr>
          <a:xfrm>
            <a:off x="9077567" y="4565468"/>
            <a:ext cx="2783600" cy="1805600"/>
          </a:xfrm>
          <a:prstGeom prst="rect">
            <a:avLst/>
          </a:prstGeom>
        </p:spPr>
        <p:txBody>
          <a:bodyPr spcFirstLastPara="1" wrap="square" lIns="91425" tIns="91425" rIns="91425" bIns="91425" anchor="t" anchorCtr="0">
            <a:noAutofit/>
          </a:bodyPr>
          <a:lstStyle>
            <a:lvl1pPr marL="609585" lvl="0" indent="-431789">
              <a:spcBef>
                <a:spcPts val="0"/>
              </a:spcBef>
              <a:spcAft>
                <a:spcPts val="0"/>
              </a:spcAft>
              <a:buSzPts val="1500"/>
              <a:buChar char="●"/>
              <a:defRPr/>
            </a:lvl1pPr>
            <a:lvl2pPr marL="1219170" lvl="1" indent="-431789">
              <a:spcBef>
                <a:spcPts val="0"/>
              </a:spcBef>
              <a:spcAft>
                <a:spcPts val="0"/>
              </a:spcAft>
              <a:buSzPts val="1500"/>
              <a:buChar char="○"/>
              <a:defRPr/>
            </a:lvl2pPr>
            <a:lvl3pPr marL="1828754" lvl="2" indent="-431789">
              <a:spcBef>
                <a:spcPts val="0"/>
              </a:spcBef>
              <a:spcAft>
                <a:spcPts val="0"/>
              </a:spcAft>
              <a:buSzPts val="1500"/>
              <a:buChar char="■"/>
              <a:defRPr/>
            </a:lvl3pPr>
            <a:lvl4pPr marL="2438339" lvl="3" indent="-431789">
              <a:spcBef>
                <a:spcPts val="0"/>
              </a:spcBef>
              <a:spcAft>
                <a:spcPts val="0"/>
              </a:spcAft>
              <a:buSzPts val="1500"/>
              <a:buChar char="●"/>
              <a:defRPr/>
            </a:lvl4pPr>
            <a:lvl5pPr marL="3047924" lvl="4" indent="-431789">
              <a:spcBef>
                <a:spcPts val="0"/>
              </a:spcBef>
              <a:spcAft>
                <a:spcPts val="0"/>
              </a:spcAft>
              <a:buSzPts val="1500"/>
              <a:buChar char="○"/>
              <a:defRPr/>
            </a:lvl5pPr>
            <a:lvl6pPr marL="3657509" lvl="5" indent="-431789">
              <a:spcBef>
                <a:spcPts val="0"/>
              </a:spcBef>
              <a:spcAft>
                <a:spcPts val="0"/>
              </a:spcAft>
              <a:buSzPts val="1500"/>
              <a:buChar char="■"/>
              <a:defRPr/>
            </a:lvl6pPr>
            <a:lvl7pPr marL="4267093" lvl="6" indent="-431789">
              <a:spcBef>
                <a:spcPts val="0"/>
              </a:spcBef>
              <a:spcAft>
                <a:spcPts val="0"/>
              </a:spcAft>
              <a:buSzPts val="1500"/>
              <a:buChar char="●"/>
              <a:defRPr/>
            </a:lvl7pPr>
            <a:lvl8pPr marL="4876678" lvl="7" indent="-431789">
              <a:spcBef>
                <a:spcPts val="0"/>
              </a:spcBef>
              <a:spcAft>
                <a:spcPts val="0"/>
              </a:spcAft>
              <a:buSzPts val="1500"/>
              <a:buChar char="○"/>
              <a:defRPr/>
            </a:lvl8pPr>
            <a:lvl9pPr marL="5486263" lvl="8" indent="-431789">
              <a:spcBef>
                <a:spcPts val="0"/>
              </a:spcBef>
              <a:spcAft>
                <a:spcPts val="0"/>
              </a:spcAft>
              <a:buSzPts val="1500"/>
              <a:buChar char="■"/>
              <a:defRPr/>
            </a:lvl9pPr>
          </a:lstStyle>
          <a:p>
            <a:endParaRPr/>
          </a:p>
        </p:txBody>
      </p:sp>
      <p:sp>
        <p:nvSpPr>
          <p:cNvPr id="85" name="Google Shape;85;p18"/>
          <p:cNvSpPr txBox="1">
            <a:spLocks noGrp="1"/>
          </p:cNvSpPr>
          <p:nvPr>
            <p:ph type="body" idx="3"/>
          </p:nvPr>
        </p:nvSpPr>
        <p:spPr>
          <a:xfrm>
            <a:off x="5194399" y="4565468"/>
            <a:ext cx="2783600" cy="1805600"/>
          </a:xfrm>
          <a:prstGeom prst="rect">
            <a:avLst/>
          </a:prstGeom>
        </p:spPr>
        <p:txBody>
          <a:bodyPr spcFirstLastPara="1" wrap="square" lIns="91425" tIns="91425" rIns="91425" bIns="91425" anchor="t" anchorCtr="0">
            <a:noAutofit/>
          </a:bodyPr>
          <a:lstStyle>
            <a:lvl1pPr marL="609585" lvl="0" indent="-431789">
              <a:spcBef>
                <a:spcPts val="0"/>
              </a:spcBef>
              <a:spcAft>
                <a:spcPts val="0"/>
              </a:spcAft>
              <a:buSzPts val="1500"/>
              <a:buChar char="●"/>
              <a:defRPr/>
            </a:lvl1pPr>
            <a:lvl2pPr marL="1219170" lvl="1" indent="-431789">
              <a:spcBef>
                <a:spcPts val="0"/>
              </a:spcBef>
              <a:spcAft>
                <a:spcPts val="0"/>
              </a:spcAft>
              <a:buSzPts val="1500"/>
              <a:buChar char="○"/>
              <a:defRPr/>
            </a:lvl2pPr>
            <a:lvl3pPr marL="1828754" lvl="2" indent="-431789">
              <a:spcBef>
                <a:spcPts val="0"/>
              </a:spcBef>
              <a:spcAft>
                <a:spcPts val="0"/>
              </a:spcAft>
              <a:buSzPts val="1500"/>
              <a:buChar char="■"/>
              <a:defRPr/>
            </a:lvl3pPr>
            <a:lvl4pPr marL="2438339" lvl="3" indent="-431789">
              <a:spcBef>
                <a:spcPts val="0"/>
              </a:spcBef>
              <a:spcAft>
                <a:spcPts val="0"/>
              </a:spcAft>
              <a:buSzPts val="1500"/>
              <a:buChar char="●"/>
              <a:defRPr/>
            </a:lvl4pPr>
            <a:lvl5pPr marL="3047924" lvl="4" indent="-431789">
              <a:spcBef>
                <a:spcPts val="0"/>
              </a:spcBef>
              <a:spcAft>
                <a:spcPts val="0"/>
              </a:spcAft>
              <a:buSzPts val="1500"/>
              <a:buChar char="○"/>
              <a:defRPr/>
            </a:lvl5pPr>
            <a:lvl6pPr marL="3657509" lvl="5" indent="-431789">
              <a:spcBef>
                <a:spcPts val="0"/>
              </a:spcBef>
              <a:spcAft>
                <a:spcPts val="0"/>
              </a:spcAft>
              <a:buSzPts val="1500"/>
              <a:buChar char="■"/>
              <a:defRPr/>
            </a:lvl6pPr>
            <a:lvl7pPr marL="4267093" lvl="6" indent="-431789">
              <a:spcBef>
                <a:spcPts val="0"/>
              </a:spcBef>
              <a:spcAft>
                <a:spcPts val="0"/>
              </a:spcAft>
              <a:buSzPts val="1500"/>
              <a:buChar char="●"/>
              <a:defRPr/>
            </a:lvl7pPr>
            <a:lvl8pPr marL="4876678" lvl="7" indent="-431789">
              <a:spcBef>
                <a:spcPts val="0"/>
              </a:spcBef>
              <a:spcAft>
                <a:spcPts val="0"/>
              </a:spcAft>
              <a:buSzPts val="1500"/>
              <a:buChar char="○"/>
              <a:defRPr/>
            </a:lvl8pPr>
            <a:lvl9pPr marL="5486263" lvl="8" indent="-431789">
              <a:spcBef>
                <a:spcPts val="0"/>
              </a:spcBef>
              <a:spcAft>
                <a:spcPts val="0"/>
              </a:spcAft>
              <a:buSzPts val="1500"/>
              <a:buChar char="■"/>
              <a:defRPr/>
            </a:lvl9pPr>
          </a:lstStyle>
          <a:p>
            <a:endParaRPr/>
          </a:p>
        </p:txBody>
      </p:sp>
      <p:sp>
        <p:nvSpPr>
          <p:cNvPr id="86" name="Google Shape;86;p18"/>
          <p:cNvSpPr txBox="1">
            <a:spLocks noGrp="1"/>
          </p:cNvSpPr>
          <p:nvPr>
            <p:ph type="body" idx="4"/>
          </p:nvPr>
        </p:nvSpPr>
        <p:spPr>
          <a:xfrm>
            <a:off x="1311267" y="2260684"/>
            <a:ext cx="2783600" cy="1805600"/>
          </a:xfrm>
          <a:prstGeom prst="rect">
            <a:avLst/>
          </a:prstGeom>
        </p:spPr>
        <p:txBody>
          <a:bodyPr spcFirstLastPara="1" wrap="square" lIns="91425" tIns="91425" rIns="91425" bIns="91425" anchor="t" anchorCtr="0">
            <a:noAutofit/>
          </a:bodyPr>
          <a:lstStyle>
            <a:lvl1pPr marL="609585" lvl="0" indent="-431789">
              <a:spcBef>
                <a:spcPts val="0"/>
              </a:spcBef>
              <a:spcAft>
                <a:spcPts val="0"/>
              </a:spcAft>
              <a:buSzPts val="1500"/>
              <a:buChar char="●"/>
              <a:defRPr/>
            </a:lvl1pPr>
            <a:lvl2pPr marL="1219170" lvl="1" indent="-431789">
              <a:spcBef>
                <a:spcPts val="0"/>
              </a:spcBef>
              <a:spcAft>
                <a:spcPts val="0"/>
              </a:spcAft>
              <a:buSzPts val="1500"/>
              <a:buChar char="○"/>
              <a:defRPr/>
            </a:lvl2pPr>
            <a:lvl3pPr marL="1828754" lvl="2" indent="-431789">
              <a:spcBef>
                <a:spcPts val="0"/>
              </a:spcBef>
              <a:spcAft>
                <a:spcPts val="0"/>
              </a:spcAft>
              <a:buSzPts val="1500"/>
              <a:buChar char="■"/>
              <a:defRPr/>
            </a:lvl3pPr>
            <a:lvl4pPr marL="2438339" lvl="3" indent="-431789">
              <a:spcBef>
                <a:spcPts val="0"/>
              </a:spcBef>
              <a:spcAft>
                <a:spcPts val="0"/>
              </a:spcAft>
              <a:buSzPts val="1500"/>
              <a:buChar char="●"/>
              <a:defRPr/>
            </a:lvl4pPr>
            <a:lvl5pPr marL="3047924" lvl="4" indent="-431789">
              <a:spcBef>
                <a:spcPts val="0"/>
              </a:spcBef>
              <a:spcAft>
                <a:spcPts val="0"/>
              </a:spcAft>
              <a:buSzPts val="1500"/>
              <a:buChar char="○"/>
              <a:defRPr/>
            </a:lvl5pPr>
            <a:lvl6pPr marL="3657509" lvl="5" indent="-431789">
              <a:spcBef>
                <a:spcPts val="0"/>
              </a:spcBef>
              <a:spcAft>
                <a:spcPts val="0"/>
              </a:spcAft>
              <a:buSzPts val="1500"/>
              <a:buChar char="■"/>
              <a:defRPr/>
            </a:lvl6pPr>
            <a:lvl7pPr marL="4267093" lvl="6" indent="-431789">
              <a:spcBef>
                <a:spcPts val="0"/>
              </a:spcBef>
              <a:spcAft>
                <a:spcPts val="0"/>
              </a:spcAft>
              <a:buSzPts val="1500"/>
              <a:buChar char="●"/>
              <a:defRPr/>
            </a:lvl7pPr>
            <a:lvl8pPr marL="4876678" lvl="7" indent="-431789">
              <a:spcBef>
                <a:spcPts val="0"/>
              </a:spcBef>
              <a:spcAft>
                <a:spcPts val="0"/>
              </a:spcAft>
              <a:buSzPts val="1500"/>
              <a:buChar char="○"/>
              <a:defRPr/>
            </a:lvl8pPr>
            <a:lvl9pPr marL="5486263" lvl="8" indent="-431789">
              <a:spcBef>
                <a:spcPts val="0"/>
              </a:spcBef>
              <a:spcAft>
                <a:spcPts val="0"/>
              </a:spcAft>
              <a:buSzPts val="1500"/>
              <a:buChar char="■"/>
              <a:defRPr/>
            </a:lvl9pPr>
          </a:lstStyle>
          <a:p>
            <a:endParaRPr/>
          </a:p>
        </p:txBody>
      </p:sp>
      <p:sp>
        <p:nvSpPr>
          <p:cNvPr id="87" name="Google Shape;87;p18"/>
          <p:cNvSpPr txBox="1">
            <a:spLocks noGrp="1"/>
          </p:cNvSpPr>
          <p:nvPr>
            <p:ph type="body" idx="5"/>
          </p:nvPr>
        </p:nvSpPr>
        <p:spPr>
          <a:xfrm>
            <a:off x="9077567" y="2260684"/>
            <a:ext cx="2783600" cy="1805600"/>
          </a:xfrm>
          <a:prstGeom prst="rect">
            <a:avLst/>
          </a:prstGeom>
        </p:spPr>
        <p:txBody>
          <a:bodyPr spcFirstLastPara="1" wrap="square" lIns="91425" tIns="91425" rIns="91425" bIns="91425" anchor="t" anchorCtr="0">
            <a:noAutofit/>
          </a:bodyPr>
          <a:lstStyle>
            <a:lvl1pPr marL="609585" lvl="0" indent="-431789">
              <a:spcBef>
                <a:spcPts val="0"/>
              </a:spcBef>
              <a:spcAft>
                <a:spcPts val="0"/>
              </a:spcAft>
              <a:buSzPts val="1500"/>
              <a:buChar char="●"/>
              <a:defRPr/>
            </a:lvl1pPr>
            <a:lvl2pPr marL="1219170" lvl="1" indent="-431789">
              <a:spcBef>
                <a:spcPts val="0"/>
              </a:spcBef>
              <a:spcAft>
                <a:spcPts val="0"/>
              </a:spcAft>
              <a:buSzPts val="1500"/>
              <a:buChar char="○"/>
              <a:defRPr/>
            </a:lvl2pPr>
            <a:lvl3pPr marL="1828754" lvl="2" indent="-431789">
              <a:spcBef>
                <a:spcPts val="0"/>
              </a:spcBef>
              <a:spcAft>
                <a:spcPts val="0"/>
              </a:spcAft>
              <a:buSzPts val="1500"/>
              <a:buChar char="■"/>
              <a:defRPr/>
            </a:lvl3pPr>
            <a:lvl4pPr marL="2438339" lvl="3" indent="-431789">
              <a:spcBef>
                <a:spcPts val="0"/>
              </a:spcBef>
              <a:spcAft>
                <a:spcPts val="0"/>
              </a:spcAft>
              <a:buSzPts val="1500"/>
              <a:buChar char="●"/>
              <a:defRPr/>
            </a:lvl4pPr>
            <a:lvl5pPr marL="3047924" lvl="4" indent="-431789">
              <a:spcBef>
                <a:spcPts val="0"/>
              </a:spcBef>
              <a:spcAft>
                <a:spcPts val="0"/>
              </a:spcAft>
              <a:buSzPts val="1500"/>
              <a:buChar char="○"/>
              <a:defRPr/>
            </a:lvl5pPr>
            <a:lvl6pPr marL="3657509" lvl="5" indent="-431789">
              <a:spcBef>
                <a:spcPts val="0"/>
              </a:spcBef>
              <a:spcAft>
                <a:spcPts val="0"/>
              </a:spcAft>
              <a:buSzPts val="1500"/>
              <a:buChar char="■"/>
              <a:defRPr/>
            </a:lvl6pPr>
            <a:lvl7pPr marL="4267093" lvl="6" indent="-431789">
              <a:spcBef>
                <a:spcPts val="0"/>
              </a:spcBef>
              <a:spcAft>
                <a:spcPts val="0"/>
              </a:spcAft>
              <a:buSzPts val="1500"/>
              <a:buChar char="●"/>
              <a:defRPr/>
            </a:lvl7pPr>
            <a:lvl8pPr marL="4876678" lvl="7" indent="-431789">
              <a:spcBef>
                <a:spcPts val="0"/>
              </a:spcBef>
              <a:spcAft>
                <a:spcPts val="0"/>
              </a:spcAft>
              <a:buSzPts val="1500"/>
              <a:buChar char="○"/>
              <a:defRPr/>
            </a:lvl8pPr>
            <a:lvl9pPr marL="5486263" lvl="8" indent="-431789">
              <a:spcBef>
                <a:spcPts val="0"/>
              </a:spcBef>
              <a:spcAft>
                <a:spcPts val="0"/>
              </a:spcAft>
              <a:buSzPts val="1500"/>
              <a:buChar char="■"/>
              <a:defRPr/>
            </a:lvl9pPr>
          </a:lstStyle>
          <a:p>
            <a:endParaRPr/>
          </a:p>
        </p:txBody>
      </p:sp>
      <p:sp>
        <p:nvSpPr>
          <p:cNvPr id="88" name="Google Shape;88;p18"/>
          <p:cNvSpPr txBox="1">
            <a:spLocks noGrp="1"/>
          </p:cNvSpPr>
          <p:nvPr>
            <p:ph type="body" idx="6"/>
          </p:nvPr>
        </p:nvSpPr>
        <p:spPr>
          <a:xfrm>
            <a:off x="5194399" y="2260684"/>
            <a:ext cx="2783600" cy="1805600"/>
          </a:xfrm>
          <a:prstGeom prst="rect">
            <a:avLst/>
          </a:prstGeom>
        </p:spPr>
        <p:txBody>
          <a:bodyPr spcFirstLastPara="1" wrap="square" lIns="91425" tIns="91425" rIns="91425" bIns="91425" anchor="t" anchorCtr="0">
            <a:noAutofit/>
          </a:bodyPr>
          <a:lstStyle>
            <a:lvl1pPr marL="609585" lvl="0" indent="-431789">
              <a:spcBef>
                <a:spcPts val="0"/>
              </a:spcBef>
              <a:spcAft>
                <a:spcPts val="0"/>
              </a:spcAft>
              <a:buSzPts val="1500"/>
              <a:buChar char="●"/>
              <a:defRPr/>
            </a:lvl1pPr>
            <a:lvl2pPr marL="1219170" lvl="1" indent="-431789">
              <a:spcBef>
                <a:spcPts val="0"/>
              </a:spcBef>
              <a:spcAft>
                <a:spcPts val="0"/>
              </a:spcAft>
              <a:buSzPts val="1500"/>
              <a:buChar char="○"/>
              <a:defRPr/>
            </a:lvl2pPr>
            <a:lvl3pPr marL="1828754" lvl="2" indent="-431789">
              <a:spcBef>
                <a:spcPts val="0"/>
              </a:spcBef>
              <a:spcAft>
                <a:spcPts val="0"/>
              </a:spcAft>
              <a:buSzPts val="1500"/>
              <a:buChar char="■"/>
              <a:defRPr/>
            </a:lvl3pPr>
            <a:lvl4pPr marL="2438339" lvl="3" indent="-431789">
              <a:spcBef>
                <a:spcPts val="0"/>
              </a:spcBef>
              <a:spcAft>
                <a:spcPts val="0"/>
              </a:spcAft>
              <a:buSzPts val="1500"/>
              <a:buChar char="●"/>
              <a:defRPr/>
            </a:lvl4pPr>
            <a:lvl5pPr marL="3047924" lvl="4" indent="-431789">
              <a:spcBef>
                <a:spcPts val="0"/>
              </a:spcBef>
              <a:spcAft>
                <a:spcPts val="0"/>
              </a:spcAft>
              <a:buSzPts val="1500"/>
              <a:buChar char="○"/>
              <a:defRPr/>
            </a:lvl5pPr>
            <a:lvl6pPr marL="3657509" lvl="5" indent="-431789">
              <a:spcBef>
                <a:spcPts val="0"/>
              </a:spcBef>
              <a:spcAft>
                <a:spcPts val="0"/>
              </a:spcAft>
              <a:buSzPts val="1500"/>
              <a:buChar char="■"/>
              <a:defRPr/>
            </a:lvl6pPr>
            <a:lvl7pPr marL="4267093" lvl="6" indent="-431789">
              <a:spcBef>
                <a:spcPts val="0"/>
              </a:spcBef>
              <a:spcAft>
                <a:spcPts val="0"/>
              </a:spcAft>
              <a:buSzPts val="1500"/>
              <a:buChar char="●"/>
              <a:defRPr/>
            </a:lvl7pPr>
            <a:lvl8pPr marL="4876678" lvl="7" indent="-431789">
              <a:spcBef>
                <a:spcPts val="0"/>
              </a:spcBef>
              <a:spcAft>
                <a:spcPts val="0"/>
              </a:spcAft>
              <a:buSzPts val="1500"/>
              <a:buChar char="○"/>
              <a:defRPr/>
            </a:lvl8pPr>
            <a:lvl9pPr marL="5486263" lvl="8" indent="-431789">
              <a:spcBef>
                <a:spcPts val="0"/>
              </a:spcBef>
              <a:spcAft>
                <a:spcPts val="0"/>
              </a:spcAft>
              <a:buSzPts val="1500"/>
              <a:buChar char="■"/>
              <a:defRPr/>
            </a:lvl9pPr>
          </a:lstStyle>
          <a:p>
            <a:endParaRPr/>
          </a:p>
        </p:txBody>
      </p:sp>
      <p:sp>
        <p:nvSpPr>
          <p:cNvPr id="89" name="Google Shape;89;p18"/>
          <p:cNvSpPr txBox="1">
            <a:spLocks noGrp="1"/>
          </p:cNvSpPr>
          <p:nvPr>
            <p:ph type="title"/>
          </p:nvPr>
        </p:nvSpPr>
        <p:spPr>
          <a:xfrm>
            <a:off x="352600" y="283900"/>
            <a:ext cx="11486800" cy="1475200"/>
          </a:xfrm>
          <a:prstGeom prst="rect">
            <a:avLst/>
          </a:prstGeom>
        </p:spPr>
        <p:txBody>
          <a:bodyPr spcFirstLastPara="1" wrap="square" lIns="91425" tIns="91425" rIns="91425" bIns="91425" anchor="t" anchorCtr="0">
            <a:noAutofit/>
          </a:bodyPr>
          <a:lstStyle>
            <a:lvl1pPr lvl="0">
              <a:spcBef>
                <a:spcPts val="0"/>
              </a:spcBef>
              <a:spcAft>
                <a:spcPts val="0"/>
              </a:spcAft>
              <a:buSzPts val="8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31206111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726080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layers introduction" type="tx">
  <p:cSld name="Players introduction">
    <p:bg>
      <p:bgPr>
        <a:solidFill>
          <a:schemeClr val="dk2"/>
        </a:solidFill>
        <a:effectLst/>
      </p:bgPr>
    </p:bg>
    <p:spTree>
      <p:nvGrpSpPr>
        <p:cNvPr id="1" name="Shape 61"/>
        <p:cNvGrpSpPr/>
        <p:nvPr/>
      </p:nvGrpSpPr>
      <p:grpSpPr>
        <a:xfrm>
          <a:off x="0" y="0"/>
          <a:ext cx="0" cy="0"/>
          <a:chOff x="0" y="0"/>
          <a:chExt cx="0" cy="0"/>
        </a:xfrm>
      </p:grpSpPr>
      <p:sp>
        <p:nvSpPr>
          <p:cNvPr id="62" name="Google Shape;62;p16"/>
          <p:cNvSpPr txBox="1">
            <a:spLocks noGrp="1"/>
          </p:cNvSpPr>
          <p:nvPr>
            <p:ph type="body" idx="1"/>
          </p:nvPr>
        </p:nvSpPr>
        <p:spPr>
          <a:xfrm>
            <a:off x="6166867" y="3043461"/>
            <a:ext cx="1792400" cy="1231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Clr>
                <a:schemeClr val="lt2"/>
              </a:buClr>
              <a:buSzPts val="1200"/>
              <a:buFont typeface="Lora Medium"/>
              <a:buChar char="●"/>
              <a:defRPr sz="1600"/>
            </a:lvl1pPr>
            <a:lvl2pPr marL="1219170" lvl="1" indent="-406390">
              <a:spcBef>
                <a:spcPts val="0"/>
              </a:spcBef>
              <a:spcAft>
                <a:spcPts val="0"/>
              </a:spcAft>
              <a:buClr>
                <a:schemeClr val="lt2"/>
              </a:buClr>
              <a:buSzPts val="1200"/>
              <a:buFont typeface="Lora Medium"/>
              <a:buChar char="○"/>
              <a:defRPr sz="1600"/>
            </a:lvl2pPr>
            <a:lvl3pPr marL="1828754" lvl="2" indent="-406390">
              <a:spcBef>
                <a:spcPts val="0"/>
              </a:spcBef>
              <a:spcAft>
                <a:spcPts val="0"/>
              </a:spcAft>
              <a:buClr>
                <a:schemeClr val="lt2"/>
              </a:buClr>
              <a:buSzPts val="1200"/>
              <a:buFont typeface="Lora Medium"/>
              <a:buChar char="■"/>
              <a:defRPr sz="1600"/>
            </a:lvl3pPr>
            <a:lvl4pPr marL="2438339" lvl="3" indent="-406390">
              <a:spcBef>
                <a:spcPts val="0"/>
              </a:spcBef>
              <a:spcAft>
                <a:spcPts val="0"/>
              </a:spcAft>
              <a:buClr>
                <a:schemeClr val="lt2"/>
              </a:buClr>
              <a:buSzPts val="1200"/>
              <a:buFont typeface="Lora Medium"/>
              <a:buChar char="●"/>
              <a:defRPr sz="1600"/>
            </a:lvl4pPr>
            <a:lvl5pPr marL="3047924" lvl="4" indent="-406390">
              <a:spcBef>
                <a:spcPts val="0"/>
              </a:spcBef>
              <a:spcAft>
                <a:spcPts val="0"/>
              </a:spcAft>
              <a:buClr>
                <a:schemeClr val="lt2"/>
              </a:buClr>
              <a:buSzPts val="1200"/>
              <a:buFont typeface="Lora Medium"/>
              <a:buChar char="○"/>
              <a:defRPr sz="1600"/>
            </a:lvl5pPr>
            <a:lvl6pPr marL="3657509" lvl="5" indent="-406390">
              <a:spcBef>
                <a:spcPts val="0"/>
              </a:spcBef>
              <a:spcAft>
                <a:spcPts val="0"/>
              </a:spcAft>
              <a:buClr>
                <a:schemeClr val="lt2"/>
              </a:buClr>
              <a:buSzPts val="1200"/>
              <a:buFont typeface="Lora Medium"/>
              <a:buChar char="■"/>
              <a:defRPr sz="1600"/>
            </a:lvl6pPr>
            <a:lvl7pPr marL="4267093" lvl="6" indent="-406390">
              <a:spcBef>
                <a:spcPts val="0"/>
              </a:spcBef>
              <a:spcAft>
                <a:spcPts val="0"/>
              </a:spcAft>
              <a:buClr>
                <a:schemeClr val="lt2"/>
              </a:buClr>
              <a:buSzPts val="1200"/>
              <a:buFont typeface="Lora Medium"/>
              <a:buChar char="●"/>
              <a:defRPr sz="1600"/>
            </a:lvl7pPr>
            <a:lvl8pPr marL="4876678" lvl="7" indent="-406390">
              <a:spcBef>
                <a:spcPts val="0"/>
              </a:spcBef>
              <a:spcAft>
                <a:spcPts val="0"/>
              </a:spcAft>
              <a:buClr>
                <a:schemeClr val="lt2"/>
              </a:buClr>
              <a:buSzPts val="1200"/>
              <a:buFont typeface="Lora Medium"/>
              <a:buChar char="○"/>
              <a:defRPr sz="1600"/>
            </a:lvl8pPr>
            <a:lvl9pPr marL="5486263" lvl="8" indent="-406390">
              <a:spcBef>
                <a:spcPts val="0"/>
              </a:spcBef>
              <a:spcAft>
                <a:spcPts val="0"/>
              </a:spcAft>
              <a:buClr>
                <a:schemeClr val="lt2"/>
              </a:buClr>
              <a:buSzPts val="1200"/>
              <a:buFont typeface="Lora Medium"/>
              <a:buChar char="■"/>
              <a:defRPr sz="1600"/>
            </a:lvl9pPr>
          </a:lstStyle>
          <a:p>
            <a:endParaRPr/>
          </a:p>
        </p:txBody>
      </p:sp>
      <p:sp>
        <p:nvSpPr>
          <p:cNvPr id="63" name="Google Shape;63;p16"/>
          <p:cNvSpPr>
            <a:spLocks noGrp="1"/>
          </p:cNvSpPr>
          <p:nvPr>
            <p:ph type="pic" idx="2"/>
          </p:nvPr>
        </p:nvSpPr>
        <p:spPr>
          <a:xfrm>
            <a:off x="7973600" y="2514600"/>
            <a:ext cx="1828800" cy="1828800"/>
          </a:xfrm>
          <a:prstGeom prst="rect">
            <a:avLst/>
          </a:prstGeom>
          <a:noFill/>
          <a:ln>
            <a:noFill/>
          </a:ln>
        </p:spPr>
      </p:sp>
      <p:sp>
        <p:nvSpPr>
          <p:cNvPr id="64" name="Google Shape;64;p16"/>
          <p:cNvSpPr>
            <a:spLocks noGrp="1"/>
          </p:cNvSpPr>
          <p:nvPr>
            <p:ph type="pic" idx="3"/>
          </p:nvPr>
        </p:nvSpPr>
        <p:spPr>
          <a:xfrm>
            <a:off x="2389600" y="319500"/>
            <a:ext cx="1828800" cy="1828800"/>
          </a:xfrm>
          <a:prstGeom prst="rect">
            <a:avLst/>
          </a:prstGeom>
          <a:noFill/>
          <a:ln>
            <a:noFill/>
          </a:ln>
        </p:spPr>
      </p:sp>
      <p:grpSp>
        <p:nvGrpSpPr>
          <p:cNvPr id="65" name="Google Shape;65;p16"/>
          <p:cNvGrpSpPr/>
          <p:nvPr/>
        </p:nvGrpSpPr>
        <p:grpSpPr>
          <a:xfrm>
            <a:off x="2389600" y="2363934"/>
            <a:ext cx="7412800" cy="2130133"/>
            <a:chOff x="1807850" y="1773875"/>
            <a:chExt cx="5559600" cy="1597600"/>
          </a:xfrm>
        </p:grpSpPr>
        <p:cxnSp>
          <p:nvCxnSpPr>
            <p:cNvPr id="66" name="Google Shape;66;p16"/>
            <p:cNvCxnSpPr/>
            <p:nvPr/>
          </p:nvCxnSpPr>
          <p:spPr>
            <a:xfrm>
              <a:off x="1807850" y="1773875"/>
              <a:ext cx="5559600" cy="0"/>
            </a:xfrm>
            <a:prstGeom prst="straightConnector1">
              <a:avLst/>
            </a:prstGeom>
            <a:noFill/>
            <a:ln w="19050" cap="flat" cmpd="sng">
              <a:solidFill>
                <a:schemeClr val="lt1"/>
              </a:solidFill>
              <a:prstDash val="solid"/>
              <a:round/>
              <a:headEnd type="none" w="med" len="med"/>
              <a:tailEnd type="none" w="med" len="med"/>
            </a:ln>
          </p:spPr>
        </p:cxnSp>
        <p:cxnSp>
          <p:nvCxnSpPr>
            <p:cNvPr id="67" name="Google Shape;67;p16"/>
            <p:cNvCxnSpPr/>
            <p:nvPr/>
          </p:nvCxnSpPr>
          <p:spPr>
            <a:xfrm>
              <a:off x="1807850" y="3371475"/>
              <a:ext cx="5559600" cy="0"/>
            </a:xfrm>
            <a:prstGeom prst="straightConnector1">
              <a:avLst/>
            </a:prstGeom>
            <a:noFill/>
            <a:ln w="19050" cap="flat" cmpd="sng">
              <a:solidFill>
                <a:schemeClr val="lt1"/>
              </a:solidFill>
              <a:prstDash val="solid"/>
              <a:round/>
              <a:headEnd type="none" w="med" len="med"/>
              <a:tailEnd type="none" w="med" len="med"/>
            </a:ln>
          </p:spPr>
        </p:cxnSp>
      </p:grpSp>
      <p:sp>
        <p:nvSpPr>
          <p:cNvPr id="68" name="Google Shape;68;p16"/>
          <p:cNvSpPr txBox="1">
            <a:spLocks noGrp="1"/>
          </p:cNvSpPr>
          <p:nvPr>
            <p:ph type="title"/>
          </p:nvPr>
        </p:nvSpPr>
        <p:spPr>
          <a:xfrm>
            <a:off x="4244467" y="855377"/>
            <a:ext cx="3767200" cy="13776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4000"/>
              <a:buNone/>
              <a:defRPr sz="5333">
                <a:solidFill>
                  <a:schemeClr val="dk1"/>
                </a:solidFill>
              </a:defRPr>
            </a:lvl1pPr>
            <a:lvl2pPr lvl="1">
              <a:spcBef>
                <a:spcPts val="0"/>
              </a:spcBef>
              <a:spcAft>
                <a:spcPts val="0"/>
              </a:spcAft>
              <a:buSzPts val="4000"/>
              <a:buNone/>
              <a:defRPr sz="5333"/>
            </a:lvl2pPr>
            <a:lvl3pPr lvl="2">
              <a:spcBef>
                <a:spcPts val="0"/>
              </a:spcBef>
              <a:spcAft>
                <a:spcPts val="0"/>
              </a:spcAft>
              <a:buSzPts val="4000"/>
              <a:buNone/>
              <a:defRPr sz="5333"/>
            </a:lvl3pPr>
            <a:lvl4pPr lvl="3">
              <a:spcBef>
                <a:spcPts val="0"/>
              </a:spcBef>
              <a:spcAft>
                <a:spcPts val="0"/>
              </a:spcAft>
              <a:buSzPts val="4000"/>
              <a:buNone/>
              <a:defRPr sz="5333"/>
            </a:lvl4pPr>
            <a:lvl5pPr lvl="4">
              <a:spcBef>
                <a:spcPts val="0"/>
              </a:spcBef>
              <a:spcAft>
                <a:spcPts val="0"/>
              </a:spcAft>
              <a:buSzPts val="4000"/>
              <a:buNone/>
              <a:defRPr sz="5333"/>
            </a:lvl5pPr>
            <a:lvl6pPr lvl="5">
              <a:spcBef>
                <a:spcPts val="0"/>
              </a:spcBef>
              <a:spcAft>
                <a:spcPts val="0"/>
              </a:spcAft>
              <a:buSzPts val="4000"/>
              <a:buNone/>
              <a:defRPr sz="5333"/>
            </a:lvl6pPr>
            <a:lvl7pPr lvl="6">
              <a:spcBef>
                <a:spcPts val="0"/>
              </a:spcBef>
              <a:spcAft>
                <a:spcPts val="0"/>
              </a:spcAft>
              <a:buSzPts val="4000"/>
              <a:buNone/>
              <a:defRPr sz="5333"/>
            </a:lvl7pPr>
            <a:lvl8pPr lvl="7">
              <a:spcBef>
                <a:spcPts val="0"/>
              </a:spcBef>
              <a:spcAft>
                <a:spcPts val="0"/>
              </a:spcAft>
              <a:buSzPts val="4000"/>
              <a:buNone/>
              <a:defRPr sz="5333"/>
            </a:lvl8pPr>
            <a:lvl9pPr lvl="8">
              <a:spcBef>
                <a:spcPts val="0"/>
              </a:spcBef>
              <a:spcAft>
                <a:spcPts val="0"/>
              </a:spcAft>
              <a:buSzPts val="4000"/>
              <a:buNone/>
              <a:defRPr sz="5333"/>
            </a:lvl9pPr>
          </a:lstStyle>
          <a:p>
            <a:endParaRPr/>
          </a:p>
        </p:txBody>
      </p:sp>
      <p:sp>
        <p:nvSpPr>
          <p:cNvPr id="69" name="Google Shape;69;p16"/>
          <p:cNvSpPr txBox="1">
            <a:spLocks noGrp="1"/>
          </p:cNvSpPr>
          <p:nvPr>
            <p:ph type="subTitle" idx="4"/>
          </p:nvPr>
        </p:nvSpPr>
        <p:spPr>
          <a:xfrm>
            <a:off x="4244467" y="316884"/>
            <a:ext cx="3767200" cy="4024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1pPr>
            <a:lvl2pPr lvl="1">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2pPr>
            <a:lvl3pPr lvl="2">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3pPr>
            <a:lvl4pPr lvl="3">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4pPr>
            <a:lvl5pPr lvl="4">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5pPr>
            <a:lvl6pPr lvl="5">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6pPr>
            <a:lvl7pPr lvl="6">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7pPr>
            <a:lvl8pPr lvl="7">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8pPr>
            <a:lvl9pPr lvl="8">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9pPr>
          </a:lstStyle>
          <a:p>
            <a:endParaRPr/>
          </a:p>
        </p:txBody>
      </p:sp>
      <p:sp>
        <p:nvSpPr>
          <p:cNvPr id="70" name="Google Shape;70;p16"/>
          <p:cNvSpPr txBox="1">
            <a:spLocks noGrp="1"/>
          </p:cNvSpPr>
          <p:nvPr>
            <p:ph type="body" idx="5"/>
          </p:nvPr>
        </p:nvSpPr>
        <p:spPr>
          <a:xfrm>
            <a:off x="8011667" y="848195"/>
            <a:ext cx="1792400" cy="1231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Clr>
                <a:schemeClr val="lt2"/>
              </a:buClr>
              <a:buSzPts val="1200"/>
              <a:buFont typeface="Lora Medium"/>
              <a:buChar char="●"/>
              <a:defRPr sz="1600"/>
            </a:lvl1pPr>
            <a:lvl2pPr marL="1219170" lvl="1" indent="-406390">
              <a:spcBef>
                <a:spcPts val="0"/>
              </a:spcBef>
              <a:spcAft>
                <a:spcPts val="0"/>
              </a:spcAft>
              <a:buClr>
                <a:schemeClr val="lt2"/>
              </a:buClr>
              <a:buSzPts val="1200"/>
              <a:buFont typeface="Lora Medium"/>
              <a:buChar char="○"/>
              <a:defRPr sz="1600"/>
            </a:lvl2pPr>
            <a:lvl3pPr marL="1828754" lvl="2" indent="-406390">
              <a:spcBef>
                <a:spcPts val="0"/>
              </a:spcBef>
              <a:spcAft>
                <a:spcPts val="0"/>
              </a:spcAft>
              <a:buClr>
                <a:schemeClr val="lt2"/>
              </a:buClr>
              <a:buSzPts val="1200"/>
              <a:buFont typeface="Lora Medium"/>
              <a:buChar char="■"/>
              <a:defRPr sz="1600"/>
            </a:lvl3pPr>
            <a:lvl4pPr marL="2438339" lvl="3" indent="-406390">
              <a:spcBef>
                <a:spcPts val="0"/>
              </a:spcBef>
              <a:spcAft>
                <a:spcPts val="0"/>
              </a:spcAft>
              <a:buClr>
                <a:schemeClr val="lt2"/>
              </a:buClr>
              <a:buSzPts val="1200"/>
              <a:buFont typeface="Lora Medium"/>
              <a:buChar char="●"/>
              <a:defRPr sz="1600"/>
            </a:lvl4pPr>
            <a:lvl5pPr marL="3047924" lvl="4" indent="-406390">
              <a:spcBef>
                <a:spcPts val="0"/>
              </a:spcBef>
              <a:spcAft>
                <a:spcPts val="0"/>
              </a:spcAft>
              <a:buClr>
                <a:schemeClr val="lt2"/>
              </a:buClr>
              <a:buSzPts val="1200"/>
              <a:buFont typeface="Lora Medium"/>
              <a:buChar char="○"/>
              <a:defRPr sz="1600"/>
            </a:lvl5pPr>
            <a:lvl6pPr marL="3657509" lvl="5" indent="-406390">
              <a:spcBef>
                <a:spcPts val="0"/>
              </a:spcBef>
              <a:spcAft>
                <a:spcPts val="0"/>
              </a:spcAft>
              <a:buClr>
                <a:schemeClr val="lt2"/>
              </a:buClr>
              <a:buSzPts val="1200"/>
              <a:buFont typeface="Lora Medium"/>
              <a:buChar char="■"/>
              <a:defRPr sz="1600"/>
            </a:lvl6pPr>
            <a:lvl7pPr marL="4267093" lvl="6" indent="-406390">
              <a:spcBef>
                <a:spcPts val="0"/>
              </a:spcBef>
              <a:spcAft>
                <a:spcPts val="0"/>
              </a:spcAft>
              <a:buClr>
                <a:schemeClr val="lt2"/>
              </a:buClr>
              <a:buSzPts val="1200"/>
              <a:buFont typeface="Lora Medium"/>
              <a:buChar char="●"/>
              <a:defRPr sz="1600"/>
            </a:lvl7pPr>
            <a:lvl8pPr marL="4876678" lvl="7" indent="-406390">
              <a:spcBef>
                <a:spcPts val="0"/>
              </a:spcBef>
              <a:spcAft>
                <a:spcPts val="0"/>
              </a:spcAft>
              <a:buClr>
                <a:schemeClr val="lt2"/>
              </a:buClr>
              <a:buSzPts val="1200"/>
              <a:buFont typeface="Lora Medium"/>
              <a:buChar char="○"/>
              <a:defRPr sz="1600"/>
            </a:lvl8pPr>
            <a:lvl9pPr marL="5486263" lvl="8" indent="-406390">
              <a:spcBef>
                <a:spcPts val="0"/>
              </a:spcBef>
              <a:spcAft>
                <a:spcPts val="0"/>
              </a:spcAft>
              <a:buClr>
                <a:schemeClr val="lt2"/>
              </a:buClr>
              <a:buSzPts val="1200"/>
              <a:buFont typeface="Lora Medium"/>
              <a:buChar char="■"/>
              <a:defRPr sz="1600"/>
            </a:lvl9pPr>
          </a:lstStyle>
          <a:p>
            <a:endParaRPr/>
          </a:p>
        </p:txBody>
      </p:sp>
      <p:sp>
        <p:nvSpPr>
          <p:cNvPr id="71" name="Google Shape;71;p16"/>
          <p:cNvSpPr txBox="1">
            <a:spLocks noGrp="1"/>
          </p:cNvSpPr>
          <p:nvPr>
            <p:ph type="title" idx="6"/>
          </p:nvPr>
        </p:nvSpPr>
        <p:spPr>
          <a:xfrm>
            <a:off x="2399667" y="3050644"/>
            <a:ext cx="3767200" cy="13776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4000"/>
              <a:buNone/>
              <a:defRPr sz="5333">
                <a:solidFill>
                  <a:schemeClr val="dk1"/>
                </a:solidFill>
              </a:defRPr>
            </a:lvl1pPr>
            <a:lvl2pPr lvl="1">
              <a:spcBef>
                <a:spcPts val="0"/>
              </a:spcBef>
              <a:spcAft>
                <a:spcPts val="0"/>
              </a:spcAft>
              <a:buSzPts val="4000"/>
              <a:buNone/>
              <a:defRPr sz="5333"/>
            </a:lvl2pPr>
            <a:lvl3pPr lvl="2">
              <a:spcBef>
                <a:spcPts val="0"/>
              </a:spcBef>
              <a:spcAft>
                <a:spcPts val="0"/>
              </a:spcAft>
              <a:buSzPts val="4000"/>
              <a:buNone/>
              <a:defRPr sz="5333"/>
            </a:lvl3pPr>
            <a:lvl4pPr lvl="3">
              <a:spcBef>
                <a:spcPts val="0"/>
              </a:spcBef>
              <a:spcAft>
                <a:spcPts val="0"/>
              </a:spcAft>
              <a:buSzPts val="4000"/>
              <a:buNone/>
              <a:defRPr sz="5333"/>
            </a:lvl4pPr>
            <a:lvl5pPr lvl="4">
              <a:spcBef>
                <a:spcPts val="0"/>
              </a:spcBef>
              <a:spcAft>
                <a:spcPts val="0"/>
              </a:spcAft>
              <a:buSzPts val="4000"/>
              <a:buNone/>
              <a:defRPr sz="5333"/>
            </a:lvl5pPr>
            <a:lvl6pPr lvl="5">
              <a:spcBef>
                <a:spcPts val="0"/>
              </a:spcBef>
              <a:spcAft>
                <a:spcPts val="0"/>
              </a:spcAft>
              <a:buSzPts val="4000"/>
              <a:buNone/>
              <a:defRPr sz="5333"/>
            </a:lvl6pPr>
            <a:lvl7pPr lvl="6">
              <a:spcBef>
                <a:spcPts val="0"/>
              </a:spcBef>
              <a:spcAft>
                <a:spcPts val="0"/>
              </a:spcAft>
              <a:buSzPts val="4000"/>
              <a:buNone/>
              <a:defRPr sz="5333"/>
            </a:lvl7pPr>
            <a:lvl8pPr lvl="7">
              <a:spcBef>
                <a:spcPts val="0"/>
              </a:spcBef>
              <a:spcAft>
                <a:spcPts val="0"/>
              </a:spcAft>
              <a:buSzPts val="4000"/>
              <a:buNone/>
              <a:defRPr sz="5333"/>
            </a:lvl8pPr>
            <a:lvl9pPr lvl="8">
              <a:spcBef>
                <a:spcPts val="0"/>
              </a:spcBef>
              <a:spcAft>
                <a:spcPts val="0"/>
              </a:spcAft>
              <a:buSzPts val="4000"/>
              <a:buNone/>
              <a:defRPr sz="5333"/>
            </a:lvl9pPr>
          </a:lstStyle>
          <a:p>
            <a:endParaRPr/>
          </a:p>
        </p:txBody>
      </p:sp>
      <p:sp>
        <p:nvSpPr>
          <p:cNvPr id="72" name="Google Shape;72;p16"/>
          <p:cNvSpPr txBox="1">
            <a:spLocks noGrp="1"/>
          </p:cNvSpPr>
          <p:nvPr>
            <p:ph type="subTitle" idx="7"/>
          </p:nvPr>
        </p:nvSpPr>
        <p:spPr>
          <a:xfrm>
            <a:off x="2399667" y="2512151"/>
            <a:ext cx="3767200" cy="4024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1pPr>
            <a:lvl2pPr lvl="1">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2pPr>
            <a:lvl3pPr lvl="2">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3pPr>
            <a:lvl4pPr lvl="3">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4pPr>
            <a:lvl5pPr lvl="4">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5pPr>
            <a:lvl6pPr lvl="5">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6pPr>
            <a:lvl7pPr lvl="6">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7pPr>
            <a:lvl8pPr lvl="7">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8pPr>
            <a:lvl9pPr lvl="8">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9pPr>
          </a:lstStyle>
          <a:p>
            <a:endParaRPr/>
          </a:p>
        </p:txBody>
      </p:sp>
      <p:sp>
        <p:nvSpPr>
          <p:cNvPr id="73" name="Google Shape;73;p16"/>
          <p:cNvSpPr>
            <a:spLocks noGrp="1"/>
          </p:cNvSpPr>
          <p:nvPr>
            <p:ph type="pic" idx="8"/>
          </p:nvPr>
        </p:nvSpPr>
        <p:spPr>
          <a:xfrm>
            <a:off x="2389600" y="4652267"/>
            <a:ext cx="1828800" cy="1828800"/>
          </a:xfrm>
          <a:prstGeom prst="rect">
            <a:avLst/>
          </a:prstGeom>
          <a:noFill/>
          <a:ln>
            <a:noFill/>
          </a:ln>
        </p:spPr>
      </p:sp>
      <p:sp>
        <p:nvSpPr>
          <p:cNvPr id="74" name="Google Shape;74;p16"/>
          <p:cNvSpPr txBox="1">
            <a:spLocks noGrp="1"/>
          </p:cNvSpPr>
          <p:nvPr>
            <p:ph type="title" idx="9"/>
          </p:nvPr>
        </p:nvSpPr>
        <p:spPr>
          <a:xfrm>
            <a:off x="4244467" y="5190744"/>
            <a:ext cx="3767200" cy="13776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4000"/>
              <a:buNone/>
              <a:defRPr sz="5333">
                <a:solidFill>
                  <a:schemeClr val="dk1"/>
                </a:solidFill>
              </a:defRPr>
            </a:lvl1pPr>
            <a:lvl2pPr lvl="1">
              <a:spcBef>
                <a:spcPts val="0"/>
              </a:spcBef>
              <a:spcAft>
                <a:spcPts val="0"/>
              </a:spcAft>
              <a:buSzPts val="4000"/>
              <a:buNone/>
              <a:defRPr sz="5333"/>
            </a:lvl2pPr>
            <a:lvl3pPr lvl="2">
              <a:spcBef>
                <a:spcPts val="0"/>
              </a:spcBef>
              <a:spcAft>
                <a:spcPts val="0"/>
              </a:spcAft>
              <a:buSzPts val="4000"/>
              <a:buNone/>
              <a:defRPr sz="5333"/>
            </a:lvl3pPr>
            <a:lvl4pPr lvl="3">
              <a:spcBef>
                <a:spcPts val="0"/>
              </a:spcBef>
              <a:spcAft>
                <a:spcPts val="0"/>
              </a:spcAft>
              <a:buSzPts val="4000"/>
              <a:buNone/>
              <a:defRPr sz="5333"/>
            </a:lvl4pPr>
            <a:lvl5pPr lvl="4">
              <a:spcBef>
                <a:spcPts val="0"/>
              </a:spcBef>
              <a:spcAft>
                <a:spcPts val="0"/>
              </a:spcAft>
              <a:buSzPts val="4000"/>
              <a:buNone/>
              <a:defRPr sz="5333"/>
            </a:lvl5pPr>
            <a:lvl6pPr lvl="5">
              <a:spcBef>
                <a:spcPts val="0"/>
              </a:spcBef>
              <a:spcAft>
                <a:spcPts val="0"/>
              </a:spcAft>
              <a:buSzPts val="4000"/>
              <a:buNone/>
              <a:defRPr sz="5333"/>
            </a:lvl6pPr>
            <a:lvl7pPr lvl="6">
              <a:spcBef>
                <a:spcPts val="0"/>
              </a:spcBef>
              <a:spcAft>
                <a:spcPts val="0"/>
              </a:spcAft>
              <a:buSzPts val="4000"/>
              <a:buNone/>
              <a:defRPr sz="5333"/>
            </a:lvl7pPr>
            <a:lvl8pPr lvl="7">
              <a:spcBef>
                <a:spcPts val="0"/>
              </a:spcBef>
              <a:spcAft>
                <a:spcPts val="0"/>
              </a:spcAft>
              <a:buSzPts val="4000"/>
              <a:buNone/>
              <a:defRPr sz="5333"/>
            </a:lvl8pPr>
            <a:lvl9pPr lvl="8">
              <a:spcBef>
                <a:spcPts val="0"/>
              </a:spcBef>
              <a:spcAft>
                <a:spcPts val="0"/>
              </a:spcAft>
              <a:buSzPts val="4000"/>
              <a:buNone/>
              <a:defRPr sz="5333"/>
            </a:lvl9pPr>
          </a:lstStyle>
          <a:p>
            <a:endParaRPr/>
          </a:p>
        </p:txBody>
      </p:sp>
      <p:sp>
        <p:nvSpPr>
          <p:cNvPr id="75" name="Google Shape;75;p16"/>
          <p:cNvSpPr txBox="1">
            <a:spLocks noGrp="1"/>
          </p:cNvSpPr>
          <p:nvPr>
            <p:ph type="subTitle" idx="13"/>
          </p:nvPr>
        </p:nvSpPr>
        <p:spPr>
          <a:xfrm>
            <a:off x="4244467" y="4652251"/>
            <a:ext cx="3767200" cy="4024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1pPr>
            <a:lvl2pPr lvl="1">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2pPr>
            <a:lvl3pPr lvl="2">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3pPr>
            <a:lvl4pPr lvl="3">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4pPr>
            <a:lvl5pPr lvl="4">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5pPr>
            <a:lvl6pPr lvl="5">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6pPr>
            <a:lvl7pPr lvl="6">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7pPr>
            <a:lvl8pPr lvl="7">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8pPr>
            <a:lvl9pPr lvl="8">
              <a:spcBef>
                <a:spcPts val="0"/>
              </a:spcBef>
              <a:spcAft>
                <a:spcPts val="0"/>
              </a:spcAft>
              <a:buClr>
                <a:schemeClr val="dk1"/>
              </a:buClr>
              <a:buSzPts val="1800"/>
              <a:buFont typeface="Bebas Neue"/>
              <a:buNone/>
              <a:defRPr sz="2400">
                <a:solidFill>
                  <a:schemeClr val="dk1"/>
                </a:solidFill>
                <a:latin typeface="Bebas Neue"/>
                <a:ea typeface="Bebas Neue"/>
                <a:cs typeface="Bebas Neue"/>
                <a:sym typeface="Bebas Neue"/>
              </a:defRPr>
            </a:lvl9pPr>
          </a:lstStyle>
          <a:p>
            <a:endParaRPr/>
          </a:p>
        </p:txBody>
      </p:sp>
      <p:sp>
        <p:nvSpPr>
          <p:cNvPr id="76" name="Google Shape;76;p16"/>
          <p:cNvSpPr txBox="1">
            <a:spLocks noGrp="1"/>
          </p:cNvSpPr>
          <p:nvPr>
            <p:ph type="body" idx="14"/>
          </p:nvPr>
        </p:nvSpPr>
        <p:spPr>
          <a:xfrm>
            <a:off x="8011667" y="5183561"/>
            <a:ext cx="1792400" cy="1231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Clr>
                <a:schemeClr val="lt2"/>
              </a:buClr>
              <a:buSzPts val="1200"/>
              <a:buFont typeface="Lora Medium"/>
              <a:buChar char="●"/>
              <a:defRPr sz="1600"/>
            </a:lvl1pPr>
            <a:lvl2pPr marL="1219170" lvl="1" indent="-406390">
              <a:spcBef>
                <a:spcPts val="0"/>
              </a:spcBef>
              <a:spcAft>
                <a:spcPts val="0"/>
              </a:spcAft>
              <a:buClr>
                <a:schemeClr val="lt2"/>
              </a:buClr>
              <a:buSzPts val="1200"/>
              <a:buFont typeface="Lora Medium"/>
              <a:buChar char="○"/>
              <a:defRPr sz="1600"/>
            </a:lvl2pPr>
            <a:lvl3pPr marL="1828754" lvl="2" indent="-406390">
              <a:spcBef>
                <a:spcPts val="0"/>
              </a:spcBef>
              <a:spcAft>
                <a:spcPts val="0"/>
              </a:spcAft>
              <a:buClr>
                <a:schemeClr val="lt2"/>
              </a:buClr>
              <a:buSzPts val="1200"/>
              <a:buFont typeface="Lora Medium"/>
              <a:buChar char="■"/>
              <a:defRPr sz="1600"/>
            </a:lvl3pPr>
            <a:lvl4pPr marL="2438339" lvl="3" indent="-406390">
              <a:spcBef>
                <a:spcPts val="0"/>
              </a:spcBef>
              <a:spcAft>
                <a:spcPts val="0"/>
              </a:spcAft>
              <a:buClr>
                <a:schemeClr val="lt2"/>
              </a:buClr>
              <a:buSzPts val="1200"/>
              <a:buFont typeface="Lora Medium"/>
              <a:buChar char="●"/>
              <a:defRPr sz="1600"/>
            </a:lvl4pPr>
            <a:lvl5pPr marL="3047924" lvl="4" indent="-406390">
              <a:spcBef>
                <a:spcPts val="0"/>
              </a:spcBef>
              <a:spcAft>
                <a:spcPts val="0"/>
              </a:spcAft>
              <a:buClr>
                <a:schemeClr val="lt2"/>
              </a:buClr>
              <a:buSzPts val="1200"/>
              <a:buFont typeface="Lora Medium"/>
              <a:buChar char="○"/>
              <a:defRPr sz="1600"/>
            </a:lvl5pPr>
            <a:lvl6pPr marL="3657509" lvl="5" indent="-406390">
              <a:spcBef>
                <a:spcPts val="0"/>
              </a:spcBef>
              <a:spcAft>
                <a:spcPts val="0"/>
              </a:spcAft>
              <a:buClr>
                <a:schemeClr val="lt2"/>
              </a:buClr>
              <a:buSzPts val="1200"/>
              <a:buFont typeface="Lora Medium"/>
              <a:buChar char="■"/>
              <a:defRPr sz="1600"/>
            </a:lvl6pPr>
            <a:lvl7pPr marL="4267093" lvl="6" indent="-406390">
              <a:spcBef>
                <a:spcPts val="0"/>
              </a:spcBef>
              <a:spcAft>
                <a:spcPts val="0"/>
              </a:spcAft>
              <a:buClr>
                <a:schemeClr val="lt2"/>
              </a:buClr>
              <a:buSzPts val="1200"/>
              <a:buFont typeface="Lora Medium"/>
              <a:buChar char="●"/>
              <a:defRPr sz="1600"/>
            </a:lvl7pPr>
            <a:lvl8pPr marL="4876678" lvl="7" indent="-406390">
              <a:spcBef>
                <a:spcPts val="0"/>
              </a:spcBef>
              <a:spcAft>
                <a:spcPts val="0"/>
              </a:spcAft>
              <a:buClr>
                <a:schemeClr val="lt2"/>
              </a:buClr>
              <a:buSzPts val="1200"/>
              <a:buFont typeface="Lora Medium"/>
              <a:buChar char="○"/>
              <a:defRPr sz="1600"/>
            </a:lvl8pPr>
            <a:lvl9pPr marL="5486263" lvl="8" indent="-406390">
              <a:spcBef>
                <a:spcPts val="0"/>
              </a:spcBef>
              <a:spcAft>
                <a:spcPts val="0"/>
              </a:spcAft>
              <a:buClr>
                <a:schemeClr val="lt2"/>
              </a:buClr>
              <a:buSzPts val="1200"/>
              <a:buFont typeface="Lora Medium"/>
              <a:buChar char="■"/>
              <a:defRPr sz="1600"/>
            </a:lvl9pPr>
          </a:lstStyle>
          <a:p>
            <a:endParaRPr/>
          </a:p>
        </p:txBody>
      </p:sp>
    </p:spTree>
    <p:extLst>
      <p:ext uri="{BB962C8B-B14F-4D97-AF65-F5344CB8AC3E}">
        <p14:creationId xmlns:p14="http://schemas.microsoft.com/office/powerpoint/2010/main" val="15257185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House rules" type="twoColTx">
  <p:cSld name="House rules">
    <p:spTree>
      <p:nvGrpSpPr>
        <p:cNvPr id="1" name="Shape 77"/>
        <p:cNvGrpSpPr/>
        <p:nvPr/>
      </p:nvGrpSpPr>
      <p:grpSpPr>
        <a:xfrm>
          <a:off x="0" y="0"/>
          <a:ext cx="0" cy="0"/>
          <a:chOff x="0" y="0"/>
          <a:chExt cx="0" cy="0"/>
        </a:xfrm>
      </p:grpSpPr>
      <p:sp>
        <p:nvSpPr>
          <p:cNvPr id="78" name="Google Shape;78;p17"/>
          <p:cNvSpPr txBox="1">
            <a:spLocks noGrp="1"/>
          </p:cNvSpPr>
          <p:nvPr>
            <p:ph type="body" idx="1"/>
          </p:nvPr>
        </p:nvSpPr>
        <p:spPr>
          <a:xfrm>
            <a:off x="1311267" y="4565467"/>
            <a:ext cx="2783600" cy="1805600"/>
          </a:xfrm>
          <a:prstGeom prst="rect">
            <a:avLst/>
          </a:prstGeom>
        </p:spPr>
        <p:txBody>
          <a:bodyPr spcFirstLastPara="1" wrap="square" lIns="91425" tIns="91425" rIns="91425" bIns="91425" anchor="t" anchorCtr="0">
            <a:noAutofit/>
          </a:bodyPr>
          <a:lstStyle>
            <a:lvl1pPr marL="609585" lvl="0" indent="-431789">
              <a:spcBef>
                <a:spcPts val="0"/>
              </a:spcBef>
              <a:spcAft>
                <a:spcPts val="0"/>
              </a:spcAft>
              <a:buSzPts val="1500"/>
              <a:buChar char="●"/>
              <a:defRPr/>
            </a:lvl1pPr>
            <a:lvl2pPr marL="1219170" lvl="1" indent="-431789">
              <a:spcBef>
                <a:spcPts val="0"/>
              </a:spcBef>
              <a:spcAft>
                <a:spcPts val="0"/>
              </a:spcAft>
              <a:buSzPts val="1500"/>
              <a:buChar char="○"/>
              <a:defRPr/>
            </a:lvl2pPr>
            <a:lvl3pPr marL="1828754" lvl="2" indent="-431789">
              <a:spcBef>
                <a:spcPts val="0"/>
              </a:spcBef>
              <a:spcAft>
                <a:spcPts val="0"/>
              </a:spcAft>
              <a:buSzPts val="1500"/>
              <a:buChar char="■"/>
              <a:defRPr/>
            </a:lvl3pPr>
            <a:lvl4pPr marL="2438339" lvl="3" indent="-431789">
              <a:spcBef>
                <a:spcPts val="0"/>
              </a:spcBef>
              <a:spcAft>
                <a:spcPts val="0"/>
              </a:spcAft>
              <a:buSzPts val="1500"/>
              <a:buChar char="●"/>
              <a:defRPr/>
            </a:lvl4pPr>
            <a:lvl5pPr marL="3047924" lvl="4" indent="-431789">
              <a:spcBef>
                <a:spcPts val="0"/>
              </a:spcBef>
              <a:spcAft>
                <a:spcPts val="0"/>
              </a:spcAft>
              <a:buSzPts val="1500"/>
              <a:buChar char="○"/>
              <a:defRPr/>
            </a:lvl5pPr>
            <a:lvl6pPr marL="3657509" lvl="5" indent="-431789">
              <a:spcBef>
                <a:spcPts val="0"/>
              </a:spcBef>
              <a:spcAft>
                <a:spcPts val="0"/>
              </a:spcAft>
              <a:buSzPts val="1500"/>
              <a:buChar char="■"/>
              <a:defRPr/>
            </a:lvl6pPr>
            <a:lvl7pPr marL="4267093" lvl="6" indent="-431789">
              <a:spcBef>
                <a:spcPts val="0"/>
              </a:spcBef>
              <a:spcAft>
                <a:spcPts val="0"/>
              </a:spcAft>
              <a:buSzPts val="1500"/>
              <a:buChar char="●"/>
              <a:defRPr/>
            </a:lvl7pPr>
            <a:lvl8pPr marL="4876678" lvl="7" indent="-431789">
              <a:spcBef>
                <a:spcPts val="0"/>
              </a:spcBef>
              <a:spcAft>
                <a:spcPts val="0"/>
              </a:spcAft>
              <a:buSzPts val="1500"/>
              <a:buChar char="○"/>
              <a:defRPr/>
            </a:lvl8pPr>
            <a:lvl9pPr marL="5486263" lvl="8" indent="-431789">
              <a:spcBef>
                <a:spcPts val="0"/>
              </a:spcBef>
              <a:spcAft>
                <a:spcPts val="0"/>
              </a:spcAft>
              <a:buSzPts val="1500"/>
              <a:buChar char="■"/>
              <a:defRPr/>
            </a:lvl9pPr>
          </a:lstStyle>
          <a:p>
            <a:endParaRPr/>
          </a:p>
        </p:txBody>
      </p:sp>
      <p:sp>
        <p:nvSpPr>
          <p:cNvPr id="79" name="Google Shape;79;p17"/>
          <p:cNvSpPr txBox="1">
            <a:spLocks noGrp="1"/>
          </p:cNvSpPr>
          <p:nvPr>
            <p:ph type="body" idx="2"/>
          </p:nvPr>
        </p:nvSpPr>
        <p:spPr>
          <a:xfrm>
            <a:off x="9077567" y="4565467"/>
            <a:ext cx="2783600" cy="1805600"/>
          </a:xfrm>
          <a:prstGeom prst="rect">
            <a:avLst/>
          </a:prstGeom>
        </p:spPr>
        <p:txBody>
          <a:bodyPr spcFirstLastPara="1" wrap="square" lIns="91425" tIns="91425" rIns="91425" bIns="91425" anchor="t" anchorCtr="0">
            <a:noAutofit/>
          </a:bodyPr>
          <a:lstStyle>
            <a:lvl1pPr marL="609585" lvl="0" indent="-431789">
              <a:spcBef>
                <a:spcPts val="0"/>
              </a:spcBef>
              <a:spcAft>
                <a:spcPts val="0"/>
              </a:spcAft>
              <a:buSzPts val="1500"/>
              <a:buChar char="●"/>
              <a:defRPr/>
            </a:lvl1pPr>
            <a:lvl2pPr marL="1219170" lvl="1" indent="-431789">
              <a:spcBef>
                <a:spcPts val="0"/>
              </a:spcBef>
              <a:spcAft>
                <a:spcPts val="0"/>
              </a:spcAft>
              <a:buSzPts val="1500"/>
              <a:buChar char="○"/>
              <a:defRPr/>
            </a:lvl2pPr>
            <a:lvl3pPr marL="1828754" lvl="2" indent="-431789">
              <a:spcBef>
                <a:spcPts val="0"/>
              </a:spcBef>
              <a:spcAft>
                <a:spcPts val="0"/>
              </a:spcAft>
              <a:buSzPts val="1500"/>
              <a:buChar char="■"/>
              <a:defRPr/>
            </a:lvl3pPr>
            <a:lvl4pPr marL="2438339" lvl="3" indent="-431789">
              <a:spcBef>
                <a:spcPts val="0"/>
              </a:spcBef>
              <a:spcAft>
                <a:spcPts val="0"/>
              </a:spcAft>
              <a:buSzPts val="1500"/>
              <a:buChar char="●"/>
              <a:defRPr/>
            </a:lvl4pPr>
            <a:lvl5pPr marL="3047924" lvl="4" indent="-431789">
              <a:spcBef>
                <a:spcPts val="0"/>
              </a:spcBef>
              <a:spcAft>
                <a:spcPts val="0"/>
              </a:spcAft>
              <a:buSzPts val="1500"/>
              <a:buChar char="○"/>
              <a:defRPr/>
            </a:lvl5pPr>
            <a:lvl6pPr marL="3657509" lvl="5" indent="-431789">
              <a:spcBef>
                <a:spcPts val="0"/>
              </a:spcBef>
              <a:spcAft>
                <a:spcPts val="0"/>
              </a:spcAft>
              <a:buSzPts val="1500"/>
              <a:buChar char="■"/>
              <a:defRPr/>
            </a:lvl6pPr>
            <a:lvl7pPr marL="4267093" lvl="6" indent="-431789">
              <a:spcBef>
                <a:spcPts val="0"/>
              </a:spcBef>
              <a:spcAft>
                <a:spcPts val="0"/>
              </a:spcAft>
              <a:buSzPts val="1500"/>
              <a:buChar char="●"/>
              <a:defRPr/>
            </a:lvl7pPr>
            <a:lvl8pPr marL="4876678" lvl="7" indent="-431789">
              <a:spcBef>
                <a:spcPts val="0"/>
              </a:spcBef>
              <a:spcAft>
                <a:spcPts val="0"/>
              </a:spcAft>
              <a:buSzPts val="1500"/>
              <a:buChar char="○"/>
              <a:defRPr/>
            </a:lvl8pPr>
            <a:lvl9pPr marL="5486263" lvl="8" indent="-431789">
              <a:spcBef>
                <a:spcPts val="0"/>
              </a:spcBef>
              <a:spcAft>
                <a:spcPts val="0"/>
              </a:spcAft>
              <a:buSzPts val="1500"/>
              <a:buChar char="■"/>
              <a:defRPr/>
            </a:lvl9pPr>
          </a:lstStyle>
          <a:p>
            <a:endParaRPr/>
          </a:p>
        </p:txBody>
      </p:sp>
      <p:sp>
        <p:nvSpPr>
          <p:cNvPr id="80" name="Google Shape;80;p17"/>
          <p:cNvSpPr txBox="1">
            <a:spLocks noGrp="1"/>
          </p:cNvSpPr>
          <p:nvPr>
            <p:ph type="body" idx="3"/>
          </p:nvPr>
        </p:nvSpPr>
        <p:spPr>
          <a:xfrm>
            <a:off x="5194399" y="4565467"/>
            <a:ext cx="2783600" cy="1805600"/>
          </a:xfrm>
          <a:prstGeom prst="rect">
            <a:avLst/>
          </a:prstGeom>
        </p:spPr>
        <p:txBody>
          <a:bodyPr spcFirstLastPara="1" wrap="square" lIns="91425" tIns="91425" rIns="91425" bIns="91425" anchor="t" anchorCtr="0">
            <a:noAutofit/>
          </a:bodyPr>
          <a:lstStyle>
            <a:lvl1pPr marL="609585" lvl="0" indent="-431789">
              <a:spcBef>
                <a:spcPts val="0"/>
              </a:spcBef>
              <a:spcAft>
                <a:spcPts val="0"/>
              </a:spcAft>
              <a:buSzPts val="1500"/>
              <a:buChar char="●"/>
              <a:defRPr/>
            </a:lvl1pPr>
            <a:lvl2pPr marL="1219170" lvl="1" indent="-431789">
              <a:spcBef>
                <a:spcPts val="0"/>
              </a:spcBef>
              <a:spcAft>
                <a:spcPts val="0"/>
              </a:spcAft>
              <a:buSzPts val="1500"/>
              <a:buChar char="○"/>
              <a:defRPr/>
            </a:lvl2pPr>
            <a:lvl3pPr marL="1828754" lvl="2" indent="-431789">
              <a:spcBef>
                <a:spcPts val="0"/>
              </a:spcBef>
              <a:spcAft>
                <a:spcPts val="0"/>
              </a:spcAft>
              <a:buSzPts val="1500"/>
              <a:buChar char="■"/>
              <a:defRPr/>
            </a:lvl3pPr>
            <a:lvl4pPr marL="2438339" lvl="3" indent="-431789">
              <a:spcBef>
                <a:spcPts val="0"/>
              </a:spcBef>
              <a:spcAft>
                <a:spcPts val="0"/>
              </a:spcAft>
              <a:buSzPts val="1500"/>
              <a:buChar char="●"/>
              <a:defRPr/>
            </a:lvl4pPr>
            <a:lvl5pPr marL="3047924" lvl="4" indent="-431789">
              <a:spcBef>
                <a:spcPts val="0"/>
              </a:spcBef>
              <a:spcAft>
                <a:spcPts val="0"/>
              </a:spcAft>
              <a:buSzPts val="1500"/>
              <a:buChar char="○"/>
              <a:defRPr/>
            </a:lvl5pPr>
            <a:lvl6pPr marL="3657509" lvl="5" indent="-431789">
              <a:spcBef>
                <a:spcPts val="0"/>
              </a:spcBef>
              <a:spcAft>
                <a:spcPts val="0"/>
              </a:spcAft>
              <a:buSzPts val="1500"/>
              <a:buChar char="■"/>
              <a:defRPr/>
            </a:lvl6pPr>
            <a:lvl7pPr marL="4267093" lvl="6" indent="-431789">
              <a:spcBef>
                <a:spcPts val="0"/>
              </a:spcBef>
              <a:spcAft>
                <a:spcPts val="0"/>
              </a:spcAft>
              <a:buSzPts val="1500"/>
              <a:buChar char="●"/>
              <a:defRPr/>
            </a:lvl7pPr>
            <a:lvl8pPr marL="4876678" lvl="7" indent="-431789">
              <a:spcBef>
                <a:spcPts val="0"/>
              </a:spcBef>
              <a:spcAft>
                <a:spcPts val="0"/>
              </a:spcAft>
              <a:buSzPts val="1500"/>
              <a:buChar char="○"/>
              <a:defRPr/>
            </a:lvl8pPr>
            <a:lvl9pPr marL="5486263" lvl="8" indent="-431789">
              <a:spcBef>
                <a:spcPts val="0"/>
              </a:spcBef>
              <a:spcAft>
                <a:spcPts val="0"/>
              </a:spcAft>
              <a:buSzPts val="1500"/>
              <a:buChar char="■"/>
              <a:defRPr/>
            </a:lvl9pPr>
          </a:lstStyle>
          <a:p>
            <a:endParaRPr/>
          </a:p>
        </p:txBody>
      </p:sp>
      <p:sp>
        <p:nvSpPr>
          <p:cNvPr id="81" name="Google Shape;81;p17"/>
          <p:cNvSpPr txBox="1">
            <a:spLocks noGrp="1"/>
          </p:cNvSpPr>
          <p:nvPr>
            <p:ph type="title"/>
          </p:nvPr>
        </p:nvSpPr>
        <p:spPr>
          <a:xfrm>
            <a:off x="352600" y="283900"/>
            <a:ext cx="11486800" cy="1475200"/>
          </a:xfrm>
          <a:prstGeom prst="rect">
            <a:avLst/>
          </a:prstGeom>
        </p:spPr>
        <p:txBody>
          <a:bodyPr spcFirstLastPara="1" wrap="square" lIns="91425" tIns="91425" rIns="91425" bIns="91425" anchor="t" anchorCtr="0">
            <a:noAutofit/>
          </a:bodyPr>
          <a:lstStyle>
            <a:lvl1pPr lvl="0">
              <a:spcBef>
                <a:spcPts val="0"/>
              </a:spcBef>
              <a:spcAft>
                <a:spcPts val="0"/>
              </a:spcAft>
              <a:buSzPts val="8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23748724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body and two image " type="tx">
  <p:cSld name="Title, body and two image ">
    <p:spTree>
      <p:nvGrpSpPr>
        <p:cNvPr id="1" name="Shape 419"/>
        <p:cNvGrpSpPr/>
        <p:nvPr/>
      </p:nvGrpSpPr>
      <p:grpSpPr>
        <a:xfrm>
          <a:off x="0" y="0"/>
          <a:ext cx="0" cy="0"/>
          <a:chOff x="0" y="0"/>
          <a:chExt cx="0" cy="0"/>
        </a:xfrm>
      </p:grpSpPr>
      <p:sp>
        <p:nvSpPr>
          <p:cNvPr id="420" name="Google Shape;420;p51"/>
          <p:cNvSpPr txBox="1">
            <a:spLocks noGrp="1"/>
          </p:cNvSpPr>
          <p:nvPr>
            <p:ph type="title"/>
          </p:nvPr>
        </p:nvSpPr>
        <p:spPr>
          <a:xfrm>
            <a:off x="4719600" y="2205233"/>
            <a:ext cx="7056800" cy="12256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421" name="Google Shape;421;p51"/>
          <p:cNvSpPr txBox="1">
            <a:spLocks noGrp="1"/>
          </p:cNvSpPr>
          <p:nvPr>
            <p:ph type="body" idx="1"/>
          </p:nvPr>
        </p:nvSpPr>
        <p:spPr>
          <a:xfrm>
            <a:off x="4719600" y="3610500"/>
            <a:ext cx="7056800" cy="1815600"/>
          </a:xfrm>
          <a:prstGeom prst="rect">
            <a:avLst/>
          </a:prstGeom>
        </p:spPr>
        <p:txBody>
          <a:bodyPr spcFirstLastPara="1" wrap="square" lIns="91425" tIns="91425" rIns="91425" bIns="91425" anchor="t" anchorCtr="0">
            <a:noAutofit/>
          </a:bodyPr>
          <a:lstStyle>
            <a:lvl1pPr marL="609585" lvl="0" indent="-440256" algn="ctr">
              <a:spcBef>
                <a:spcPts val="0"/>
              </a:spcBef>
              <a:spcAft>
                <a:spcPts val="0"/>
              </a:spcAft>
              <a:buSzPts val="1600"/>
              <a:buChar char="●"/>
              <a:defRPr sz="2133"/>
            </a:lvl1pPr>
            <a:lvl2pPr marL="1219170" lvl="1" indent="-440256" algn="ctr">
              <a:spcBef>
                <a:spcPts val="0"/>
              </a:spcBef>
              <a:spcAft>
                <a:spcPts val="0"/>
              </a:spcAft>
              <a:buSzPts val="1600"/>
              <a:buChar char="○"/>
              <a:defRPr sz="2133"/>
            </a:lvl2pPr>
            <a:lvl3pPr marL="1828754" lvl="2" indent="-440256" algn="ctr">
              <a:spcBef>
                <a:spcPts val="0"/>
              </a:spcBef>
              <a:spcAft>
                <a:spcPts val="0"/>
              </a:spcAft>
              <a:buSzPts val="1600"/>
              <a:buChar char="■"/>
              <a:defRPr sz="2133"/>
            </a:lvl3pPr>
            <a:lvl4pPr marL="2438339" lvl="3" indent="-440256" algn="ctr">
              <a:spcBef>
                <a:spcPts val="0"/>
              </a:spcBef>
              <a:spcAft>
                <a:spcPts val="0"/>
              </a:spcAft>
              <a:buSzPts val="1600"/>
              <a:buChar char="●"/>
              <a:defRPr sz="2133"/>
            </a:lvl4pPr>
            <a:lvl5pPr marL="3047924" lvl="4" indent="-440256" algn="ctr">
              <a:spcBef>
                <a:spcPts val="0"/>
              </a:spcBef>
              <a:spcAft>
                <a:spcPts val="0"/>
              </a:spcAft>
              <a:buSzPts val="1600"/>
              <a:buChar char="○"/>
              <a:defRPr sz="2133"/>
            </a:lvl5pPr>
            <a:lvl6pPr marL="3657509" lvl="5" indent="-440256" algn="ctr">
              <a:spcBef>
                <a:spcPts val="0"/>
              </a:spcBef>
              <a:spcAft>
                <a:spcPts val="0"/>
              </a:spcAft>
              <a:buSzPts val="1600"/>
              <a:buChar char="■"/>
              <a:defRPr sz="2133"/>
            </a:lvl6pPr>
            <a:lvl7pPr marL="4267093" lvl="6" indent="-440256" algn="ctr">
              <a:spcBef>
                <a:spcPts val="0"/>
              </a:spcBef>
              <a:spcAft>
                <a:spcPts val="0"/>
              </a:spcAft>
              <a:buSzPts val="1600"/>
              <a:buChar char="●"/>
              <a:defRPr sz="2133"/>
            </a:lvl7pPr>
            <a:lvl8pPr marL="4876678" lvl="7" indent="-440256" algn="ctr">
              <a:spcBef>
                <a:spcPts val="0"/>
              </a:spcBef>
              <a:spcAft>
                <a:spcPts val="0"/>
              </a:spcAft>
              <a:buSzPts val="1600"/>
              <a:buChar char="○"/>
              <a:defRPr sz="2133"/>
            </a:lvl8pPr>
            <a:lvl9pPr marL="5486263" lvl="8" indent="-440256" algn="ctr">
              <a:spcBef>
                <a:spcPts val="0"/>
              </a:spcBef>
              <a:spcAft>
                <a:spcPts val="0"/>
              </a:spcAft>
              <a:buSzPts val="1600"/>
              <a:buChar char="■"/>
              <a:defRPr sz="2133"/>
            </a:lvl9pPr>
          </a:lstStyle>
          <a:p>
            <a:endParaRPr/>
          </a:p>
        </p:txBody>
      </p:sp>
      <p:sp>
        <p:nvSpPr>
          <p:cNvPr id="422" name="Google Shape;422;p5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423" name="Google Shape;423;p51"/>
          <p:cNvSpPr>
            <a:spLocks noGrp="1"/>
          </p:cNvSpPr>
          <p:nvPr>
            <p:ph type="pic" idx="2"/>
          </p:nvPr>
        </p:nvSpPr>
        <p:spPr>
          <a:xfrm>
            <a:off x="298367" y="4232033"/>
            <a:ext cx="860000" cy="860000"/>
          </a:xfrm>
          <a:prstGeom prst="ellipse">
            <a:avLst/>
          </a:prstGeom>
          <a:noFill/>
          <a:ln>
            <a:noFill/>
          </a:ln>
        </p:spPr>
      </p:sp>
      <p:sp>
        <p:nvSpPr>
          <p:cNvPr id="424" name="Google Shape;424;p51"/>
          <p:cNvSpPr>
            <a:spLocks noGrp="1"/>
          </p:cNvSpPr>
          <p:nvPr>
            <p:ph type="pic" idx="3"/>
          </p:nvPr>
        </p:nvSpPr>
        <p:spPr>
          <a:xfrm>
            <a:off x="912800" y="1674733"/>
            <a:ext cx="3806800" cy="3806800"/>
          </a:xfrm>
          <a:prstGeom prst="ellipse">
            <a:avLst/>
          </a:prstGeom>
          <a:noFill/>
          <a:ln>
            <a:noFill/>
          </a:ln>
        </p:spPr>
      </p:sp>
    </p:spTree>
    <p:extLst>
      <p:ext uri="{BB962C8B-B14F-4D97-AF65-F5344CB8AC3E}">
        <p14:creationId xmlns:p14="http://schemas.microsoft.com/office/powerpoint/2010/main" val="11421092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dk1"/>
        </a:solidFill>
        <a:effectLst/>
      </p:bgPr>
    </p:bg>
    <p:spTree>
      <p:nvGrpSpPr>
        <p:cNvPr id="1" name="Shape 113"/>
        <p:cNvGrpSpPr/>
        <p:nvPr/>
      </p:nvGrpSpPr>
      <p:grpSpPr>
        <a:xfrm>
          <a:off x="0" y="0"/>
          <a:ext cx="0" cy="0"/>
          <a:chOff x="0" y="0"/>
          <a:chExt cx="0" cy="0"/>
        </a:xfrm>
      </p:grpSpPr>
      <p:sp>
        <p:nvSpPr>
          <p:cNvPr id="114" name="Google Shape;114;p22"/>
          <p:cNvSpPr txBox="1">
            <a:spLocks noGrp="1"/>
          </p:cNvSpPr>
          <p:nvPr>
            <p:ph type="title"/>
          </p:nvPr>
        </p:nvSpPr>
        <p:spPr>
          <a:xfrm>
            <a:off x="352600" y="2484200"/>
            <a:ext cx="11375200" cy="18896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lt1"/>
              </a:buClr>
              <a:buSzPts val="10000"/>
              <a:buNone/>
              <a:defRPr sz="13333" b="1">
                <a:solidFill>
                  <a:schemeClr val="lt1"/>
                </a:solidFill>
              </a:defRPr>
            </a:lvl1pPr>
            <a:lvl2pPr lvl="1" algn="ctr">
              <a:spcBef>
                <a:spcPts val="0"/>
              </a:spcBef>
              <a:spcAft>
                <a:spcPts val="0"/>
              </a:spcAft>
              <a:buClr>
                <a:schemeClr val="lt1"/>
              </a:buClr>
              <a:buSzPts val="10000"/>
              <a:buNone/>
              <a:defRPr sz="13333" b="1">
                <a:solidFill>
                  <a:schemeClr val="lt1"/>
                </a:solidFill>
              </a:defRPr>
            </a:lvl2pPr>
            <a:lvl3pPr lvl="2" algn="ctr">
              <a:spcBef>
                <a:spcPts val="0"/>
              </a:spcBef>
              <a:spcAft>
                <a:spcPts val="0"/>
              </a:spcAft>
              <a:buClr>
                <a:schemeClr val="lt1"/>
              </a:buClr>
              <a:buSzPts val="10000"/>
              <a:buNone/>
              <a:defRPr sz="13333" b="1">
                <a:solidFill>
                  <a:schemeClr val="lt1"/>
                </a:solidFill>
              </a:defRPr>
            </a:lvl3pPr>
            <a:lvl4pPr lvl="3" algn="ctr">
              <a:spcBef>
                <a:spcPts val="0"/>
              </a:spcBef>
              <a:spcAft>
                <a:spcPts val="0"/>
              </a:spcAft>
              <a:buClr>
                <a:schemeClr val="lt1"/>
              </a:buClr>
              <a:buSzPts val="10000"/>
              <a:buNone/>
              <a:defRPr sz="13333" b="1">
                <a:solidFill>
                  <a:schemeClr val="lt1"/>
                </a:solidFill>
              </a:defRPr>
            </a:lvl4pPr>
            <a:lvl5pPr lvl="4" algn="ctr">
              <a:spcBef>
                <a:spcPts val="0"/>
              </a:spcBef>
              <a:spcAft>
                <a:spcPts val="0"/>
              </a:spcAft>
              <a:buClr>
                <a:schemeClr val="lt1"/>
              </a:buClr>
              <a:buSzPts val="10000"/>
              <a:buNone/>
              <a:defRPr sz="13333" b="1">
                <a:solidFill>
                  <a:schemeClr val="lt1"/>
                </a:solidFill>
              </a:defRPr>
            </a:lvl5pPr>
            <a:lvl6pPr lvl="5" algn="ctr">
              <a:spcBef>
                <a:spcPts val="0"/>
              </a:spcBef>
              <a:spcAft>
                <a:spcPts val="0"/>
              </a:spcAft>
              <a:buClr>
                <a:schemeClr val="lt1"/>
              </a:buClr>
              <a:buSzPts val="10000"/>
              <a:buNone/>
              <a:defRPr sz="13333" b="1">
                <a:solidFill>
                  <a:schemeClr val="lt1"/>
                </a:solidFill>
              </a:defRPr>
            </a:lvl6pPr>
            <a:lvl7pPr lvl="6" algn="ctr">
              <a:spcBef>
                <a:spcPts val="0"/>
              </a:spcBef>
              <a:spcAft>
                <a:spcPts val="0"/>
              </a:spcAft>
              <a:buClr>
                <a:schemeClr val="lt1"/>
              </a:buClr>
              <a:buSzPts val="10000"/>
              <a:buNone/>
              <a:defRPr sz="13333" b="1">
                <a:solidFill>
                  <a:schemeClr val="lt1"/>
                </a:solidFill>
              </a:defRPr>
            </a:lvl7pPr>
            <a:lvl8pPr lvl="7" algn="ctr">
              <a:spcBef>
                <a:spcPts val="0"/>
              </a:spcBef>
              <a:spcAft>
                <a:spcPts val="0"/>
              </a:spcAft>
              <a:buClr>
                <a:schemeClr val="lt1"/>
              </a:buClr>
              <a:buSzPts val="10000"/>
              <a:buNone/>
              <a:defRPr sz="13333" b="1">
                <a:solidFill>
                  <a:schemeClr val="lt1"/>
                </a:solidFill>
              </a:defRPr>
            </a:lvl8pPr>
            <a:lvl9pPr lvl="8" algn="ctr">
              <a:spcBef>
                <a:spcPts val="0"/>
              </a:spcBef>
              <a:spcAft>
                <a:spcPts val="0"/>
              </a:spcAft>
              <a:buClr>
                <a:schemeClr val="lt1"/>
              </a:buClr>
              <a:buSzPts val="10000"/>
              <a:buNone/>
              <a:defRPr sz="13333" b="1">
                <a:solidFill>
                  <a:schemeClr val="lt1"/>
                </a:solidFill>
              </a:defRPr>
            </a:lvl9pPr>
          </a:lstStyle>
          <a:p>
            <a:endParaRPr/>
          </a:p>
        </p:txBody>
      </p:sp>
    </p:spTree>
    <p:extLst>
      <p:ext uri="{BB962C8B-B14F-4D97-AF65-F5344CB8AC3E}">
        <p14:creationId xmlns:p14="http://schemas.microsoft.com/office/powerpoint/2010/main" val="2557504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F3B571-3B30-ECF3-5940-D25A570004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BCC0108-DB53-96BB-18FC-540C1841D7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695E441-32B3-C95D-1E1A-58F6C2157A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14897F6-2428-4C78-8144-4D5254E70FA1}" type="datetimeFigureOut">
              <a:rPr lang="en-US" smtClean="0"/>
              <a:t>7/17/2026</a:t>
            </a:fld>
            <a:endParaRPr lang="en-US"/>
          </a:p>
        </p:txBody>
      </p:sp>
      <p:sp>
        <p:nvSpPr>
          <p:cNvPr id="5" name="Footer Placeholder 4">
            <a:extLst>
              <a:ext uri="{FF2B5EF4-FFF2-40B4-BE49-F238E27FC236}">
                <a16:creationId xmlns:a16="http://schemas.microsoft.com/office/drawing/2014/main" id="{FD3F943D-12F3-59F5-AA18-9BD573E7CB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B24D49B-E1BA-6136-DFE0-576C9FA88F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B92542-423B-43B8-A13B-5D85BF12CF29}" type="slidenum">
              <a:rPr lang="en-US" smtClean="0"/>
              <a:t>‹#›</a:t>
            </a:fld>
            <a:endParaRPr lang="en-US"/>
          </a:p>
        </p:txBody>
      </p:sp>
      <p:grpSp>
        <p:nvGrpSpPr>
          <p:cNvPr id="24" name="Group 3">
            <a:extLst>
              <a:ext uri="{FF2B5EF4-FFF2-40B4-BE49-F238E27FC236}">
                <a16:creationId xmlns:a16="http://schemas.microsoft.com/office/drawing/2014/main" id="{A1CCA0A1-457F-C176-F19A-F480EDBBBC06}"/>
              </a:ext>
            </a:extLst>
          </p:cNvPr>
          <p:cNvGrpSpPr/>
          <p:nvPr userDrawn="1"/>
        </p:nvGrpSpPr>
        <p:grpSpPr>
          <a:xfrm>
            <a:off x="10006019" y="-247212"/>
            <a:ext cx="3479743" cy="2634997"/>
            <a:chOff x="235624" y="1936944"/>
            <a:chExt cx="7942563" cy="6067010"/>
          </a:xfrm>
        </p:grpSpPr>
        <p:sp>
          <p:nvSpPr>
            <p:cNvPr id="25" name="AutoShape 4">
              <a:extLst>
                <a:ext uri="{FF2B5EF4-FFF2-40B4-BE49-F238E27FC236}">
                  <a16:creationId xmlns:a16="http://schemas.microsoft.com/office/drawing/2014/main" id="{816C7B60-89DB-D859-7666-99A9E353E2AF}"/>
                </a:ext>
              </a:extLst>
            </p:cNvPr>
            <p:cNvSpPr/>
            <p:nvPr/>
          </p:nvSpPr>
          <p:spPr>
            <a:xfrm rot="2033255">
              <a:off x="235624" y="1936944"/>
              <a:ext cx="7942563" cy="3264955"/>
            </a:xfrm>
            <a:prstGeom prst="rect">
              <a:avLst/>
            </a:prstGeom>
            <a:solidFill>
              <a:srgbClr val="C5050C"/>
            </a:solidFill>
          </p:spPr>
          <p:txBody>
            <a:bodyPr/>
            <a:lstStyle/>
            <a:p>
              <a:endParaRPr lang="en-US"/>
            </a:p>
          </p:txBody>
        </p:sp>
        <p:grpSp>
          <p:nvGrpSpPr>
            <p:cNvPr id="26" name="Group 5">
              <a:extLst>
                <a:ext uri="{FF2B5EF4-FFF2-40B4-BE49-F238E27FC236}">
                  <a16:creationId xmlns:a16="http://schemas.microsoft.com/office/drawing/2014/main" id="{27A4B382-A575-EB20-7D7D-BCE1CF8DBEB0}"/>
                </a:ext>
              </a:extLst>
            </p:cNvPr>
            <p:cNvGrpSpPr>
              <a:grpSpLocks noChangeAspect="1"/>
            </p:cNvGrpSpPr>
            <p:nvPr/>
          </p:nvGrpSpPr>
          <p:grpSpPr>
            <a:xfrm rot="-9780493">
              <a:off x="1410875" y="2439193"/>
              <a:ext cx="5582625" cy="5564761"/>
              <a:chOff x="0" y="0"/>
              <a:chExt cx="6350000" cy="6339840"/>
            </a:xfrm>
          </p:grpSpPr>
          <p:sp>
            <p:nvSpPr>
              <p:cNvPr id="27" name="Freeform 6">
                <a:extLst>
                  <a:ext uri="{FF2B5EF4-FFF2-40B4-BE49-F238E27FC236}">
                    <a16:creationId xmlns:a16="http://schemas.microsoft.com/office/drawing/2014/main" id="{6167726A-0946-DDF8-CD6D-AC2A3AF6BBA9}"/>
                  </a:ext>
                </a:extLst>
              </p:cNvPr>
              <p:cNvSpPr/>
              <p:nvPr/>
            </p:nvSpPr>
            <p:spPr>
              <a:xfrm>
                <a:off x="0" y="0"/>
                <a:ext cx="6350000" cy="6339840"/>
              </a:xfrm>
              <a:custGeom>
                <a:avLst/>
                <a:gdLst/>
                <a:ahLst/>
                <a:cxnLst/>
                <a:rect l="l" t="t" r="r" b="b"/>
                <a:pathLst>
                  <a:path w="6350000" h="6339840">
                    <a:moveTo>
                      <a:pt x="6350000" y="6339840"/>
                    </a:moveTo>
                    <a:lnTo>
                      <a:pt x="0" y="6339840"/>
                    </a:lnTo>
                    <a:lnTo>
                      <a:pt x="0" y="0"/>
                    </a:lnTo>
                    <a:close/>
                  </a:path>
                </a:pathLst>
              </a:custGeom>
              <a:solidFill>
                <a:srgbClr val="C7D0D8"/>
              </a:solidFill>
            </p:spPr>
            <p:txBody>
              <a:bodyPr/>
              <a:lstStyle/>
              <a:p>
                <a:endParaRPr lang="en-US"/>
              </a:p>
            </p:txBody>
          </p:sp>
        </p:grpSp>
      </p:grpSp>
      <p:sp>
        <p:nvSpPr>
          <p:cNvPr id="28" name="Freeform 7">
            <a:extLst>
              <a:ext uri="{FF2B5EF4-FFF2-40B4-BE49-F238E27FC236}">
                <a16:creationId xmlns:a16="http://schemas.microsoft.com/office/drawing/2014/main" id="{7F18468F-5CEB-F29B-5388-4792D39494A4}"/>
              </a:ext>
            </a:extLst>
          </p:cNvPr>
          <p:cNvSpPr/>
          <p:nvPr userDrawn="1"/>
        </p:nvSpPr>
        <p:spPr>
          <a:xfrm rot="2297410">
            <a:off x="9920775" y="-273669"/>
            <a:ext cx="3163814" cy="1685495"/>
          </a:xfrm>
          <a:custGeom>
            <a:avLst/>
            <a:gdLst/>
            <a:ahLst/>
            <a:cxnLst/>
            <a:rect l="l" t="t" r="r" b="b"/>
            <a:pathLst>
              <a:path w="6068206" h="6203557">
                <a:moveTo>
                  <a:pt x="0" y="0"/>
                </a:moveTo>
                <a:lnTo>
                  <a:pt x="6068206" y="0"/>
                </a:lnTo>
                <a:lnTo>
                  <a:pt x="6068206" y="6203556"/>
                </a:lnTo>
                <a:lnTo>
                  <a:pt x="0" y="6203556"/>
                </a:lnTo>
                <a:lnTo>
                  <a:pt x="0" y="0"/>
                </a:lnTo>
                <a:close/>
              </a:path>
            </a:pathLst>
          </a:custGeom>
          <a:blipFill>
            <a:blip>
              <a:extLst>
                <a:ext uri="{96DAC541-7B7A-43D3-8B79-37D633B846F1}">
                  <asvg:svgBlip xmlns:asvg="http://schemas.microsoft.com/office/drawing/2016/SVG/main" r:embed="rId24"/>
                </a:ext>
              </a:extLst>
            </a:blip>
            <a:stretch>
              <a:fillRect l="-23100" t="-163282" r="-3309"/>
            </a:stretch>
          </a:blipFill>
        </p:spPr>
        <p:txBody>
          <a:bodyPr/>
          <a:lstStyle/>
          <a:p>
            <a:endParaRPr lang="en-US" dirty="0"/>
          </a:p>
        </p:txBody>
      </p:sp>
      <p:sp>
        <p:nvSpPr>
          <p:cNvPr id="23" name="Freeform 8">
            <a:extLst>
              <a:ext uri="{FF2B5EF4-FFF2-40B4-BE49-F238E27FC236}">
                <a16:creationId xmlns:a16="http://schemas.microsoft.com/office/drawing/2014/main" id="{051CF368-B102-75B6-555B-C224153E81C3}"/>
              </a:ext>
            </a:extLst>
          </p:cNvPr>
          <p:cNvSpPr/>
          <p:nvPr userDrawn="1"/>
        </p:nvSpPr>
        <p:spPr>
          <a:xfrm rot="6065746">
            <a:off x="-72099" y="4843252"/>
            <a:ext cx="2101259" cy="2276958"/>
          </a:xfrm>
          <a:custGeom>
            <a:avLst/>
            <a:gdLst/>
            <a:ahLst/>
            <a:cxnLst/>
            <a:rect l="l" t="t" r="r" b="b"/>
            <a:pathLst>
              <a:path w="6068206" h="6203557">
                <a:moveTo>
                  <a:pt x="0" y="0"/>
                </a:moveTo>
                <a:lnTo>
                  <a:pt x="6068206" y="0"/>
                </a:lnTo>
                <a:lnTo>
                  <a:pt x="6068206" y="6203556"/>
                </a:lnTo>
                <a:lnTo>
                  <a:pt x="0" y="6203556"/>
                </a:lnTo>
                <a:lnTo>
                  <a:pt x="0" y="0"/>
                </a:lnTo>
                <a:close/>
              </a:path>
            </a:pathLst>
          </a:custGeom>
          <a:blipFill>
            <a:blip>
              <a:extLst>
                <a:ext uri="{96DAC541-7B7A-43D3-8B79-37D633B846F1}">
                  <asvg:svgBlip xmlns:asvg="http://schemas.microsoft.com/office/drawing/2016/SVG/main" r:embed="rId24"/>
                </a:ext>
              </a:extLst>
            </a:blip>
            <a:stretch>
              <a:fillRect l="-65062" t="-14915" b="-59715"/>
            </a:stretch>
          </a:blipFill>
        </p:spPr>
        <p:txBody>
          <a:bodyPr/>
          <a:lstStyle/>
          <a:p>
            <a:endParaRPr lang="en-US"/>
          </a:p>
        </p:txBody>
      </p:sp>
    </p:spTree>
    <p:extLst>
      <p:ext uri="{BB962C8B-B14F-4D97-AF65-F5344CB8AC3E}">
        <p14:creationId xmlns:p14="http://schemas.microsoft.com/office/powerpoint/2010/main" val="38563642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6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2" r:id="rId14"/>
    <p:sldLayoutId id="2147483663" r:id="rId15"/>
    <p:sldLayoutId id="2147483664" r:id="rId16"/>
    <p:sldLayoutId id="2147483665" r:id="rId17"/>
    <p:sldLayoutId id="2147483666" r:id="rId18"/>
    <p:sldLayoutId id="2147483667" r:id="rId19"/>
    <p:sldLayoutId id="2147483668" r:id="rId20"/>
    <p:sldLayoutId id="2147483670" r:id="rId21"/>
    <p:sldLayoutId id="2147483672" r:id="rId22"/>
  </p:sldLayoutIdLst>
  <p:txStyles>
    <p:titleStyle>
      <a:lvl1pPr algn="l" defTabSz="914400" rtl="0" eaLnBrk="1" latinLnBrk="0" hangingPunct="1">
        <a:lnSpc>
          <a:spcPct val="90000"/>
        </a:lnSpc>
        <a:spcBef>
          <a:spcPct val="0"/>
        </a:spcBef>
        <a:buNone/>
        <a:defRPr sz="4400" kern="1200">
          <a:solidFill>
            <a:srgbClr val="C5050C"/>
          </a:solidFill>
          <a:latin typeface="Red Hat Display" panose="02010303040201060303" pitchFamily="2" charset="0"/>
          <a:ea typeface="Red Hat Display" panose="02010303040201060303" pitchFamily="2" charset="0"/>
          <a:cs typeface="Red Hat Display" panose="02010303040201060303"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ed Hat Display" panose="02010303040201060303" pitchFamily="2" charset="0"/>
          <a:ea typeface="Red Hat Display" panose="02010303040201060303" pitchFamily="2" charset="0"/>
          <a:cs typeface="Red Hat Display" panose="02010303040201060303"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7NWN3wivxhA" TargetMode="External"/><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openxmlformats.org/officeDocument/2006/relationships/image" Target="../media/image10.gif"/><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1.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hyperlink" Target="http://www.youtube.com/watch?v=7NWN3wivxhA" TargetMode="External"/><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5.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3" Type="http://schemas.openxmlformats.org/officeDocument/2006/relationships/hyperlink" Target="http://www.youtube.com/watch?v=7NWN3wivxhA" TargetMode="External"/><Relationship Id="rId2" Type="http://schemas.openxmlformats.org/officeDocument/2006/relationships/notesSlide" Target="../notesSlides/notesSlide22.xml"/><Relationship Id="rId1" Type="http://schemas.openxmlformats.org/officeDocument/2006/relationships/slideLayout" Target="../slideLayouts/slideLayout16.xml"/><Relationship Id="rId4" Type="http://schemas.openxmlformats.org/officeDocument/2006/relationships/image" Target="../media/image5.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9.xml"/><Relationship Id="rId1" Type="http://schemas.openxmlformats.org/officeDocument/2006/relationships/slideLayout" Target="../slideLayouts/slideLayout21.xml"/><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hyperlink" Target="http://www.youtube.com/watch?v=7NWN3wivxhA" TargetMode="External"/><Relationship Id="rId2" Type="http://schemas.openxmlformats.org/officeDocument/2006/relationships/notesSlide" Target="../notesSlides/notesSlide30.xml"/><Relationship Id="rId1" Type="http://schemas.openxmlformats.org/officeDocument/2006/relationships/slideLayout" Target="../slideLayouts/slideLayout16.xml"/><Relationship Id="rId4" Type="http://schemas.openxmlformats.org/officeDocument/2006/relationships/image" Target="../media/image5.jp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20.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8.xml"/><Relationship Id="rId1" Type="http://schemas.openxmlformats.org/officeDocument/2006/relationships/slideLayout" Target="../slideLayouts/slideLayout21.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1.xml.rels><?xml version="1.0" encoding="UTF-8" standalone="yes"?>
<Relationships xmlns="http://schemas.openxmlformats.org/package/2006/relationships"><Relationship Id="rId3" Type="http://schemas.openxmlformats.org/officeDocument/2006/relationships/hyperlink" Target="http://www.youtube.com/watch?v=7NWN3wivxhA" TargetMode="External"/><Relationship Id="rId2" Type="http://schemas.openxmlformats.org/officeDocument/2006/relationships/notesSlide" Target="../notesSlides/notesSlide40.xml"/><Relationship Id="rId1" Type="http://schemas.openxmlformats.org/officeDocument/2006/relationships/slideLayout" Target="../slideLayouts/slideLayout16.xml"/><Relationship Id="rId4" Type="http://schemas.openxmlformats.org/officeDocument/2006/relationships/image" Target="../media/image5.jp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3.xml"/><Relationship Id="rId1" Type="http://schemas.openxmlformats.org/officeDocument/2006/relationships/slideLayout" Target="../slideLayouts/slideLayout21.xml"/><Relationship Id="rId4" Type="http://schemas.openxmlformats.org/officeDocument/2006/relationships/image" Target="../media/image28.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24CF1EB-4EC4-12BB-416D-5149B7DB0247}"/>
              </a:ext>
            </a:extLst>
          </p:cNvPr>
          <p:cNvSpPr>
            <a:spLocks noGrp="1"/>
          </p:cNvSpPr>
          <p:nvPr>
            <p:ph type="title"/>
          </p:nvPr>
        </p:nvSpPr>
        <p:spPr/>
        <p:txBody>
          <a:bodyPr/>
          <a:lstStyle/>
          <a:p>
            <a:r>
              <a:rPr lang="en-US" dirty="0"/>
              <a:t>Welcome!</a:t>
            </a:r>
          </a:p>
        </p:txBody>
      </p:sp>
      <p:pic>
        <p:nvPicPr>
          <p:cNvPr id="4" name="Google Shape;621;p79" title="Job is Right.jpg">
            <a:extLst>
              <a:ext uri="{FF2B5EF4-FFF2-40B4-BE49-F238E27FC236}">
                <a16:creationId xmlns:a16="http://schemas.microsoft.com/office/drawing/2014/main" id="{B4D09201-913B-2561-34A6-A44550115B3B}"/>
              </a:ext>
            </a:extLst>
          </p:cNvPr>
          <p:cNvPicPr preferRelativeResize="0"/>
          <p:nvPr/>
        </p:nvPicPr>
        <p:blipFill rotWithShape="1">
          <a:blip r:embed="rId2"/>
          <a:srcRect l="27103" t="13995" r="36385" b="17333"/>
          <a:stretch/>
        </p:blipFill>
        <p:spPr>
          <a:xfrm>
            <a:off x="4039512" y="1825625"/>
            <a:ext cx="4112975" cy="4351338"/>
          </a:xfrm>
          <a:prstGeom prst="rect">
            <a:avLst/>
          </a:prstGeom>
          <a:noFill/>
          <a:ln>
            <a:noFill/>
          </a:ln>
        </p:spPr>
      </p:pic>
    </p:spTree>
    <p:extLst>
      <p:ext uri="{BB962C8B-B14F-4D97-AF65-F5344CB8AC3E}">
        <p14:creationId xmlns:p14="http://schemas.microsoft.com/office/powerpoint/2010/main" val="1643540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grpSp>
        <p:nvGrpSpPr>
          <p:cNvPr id="628" name="Google Shape;628;p80"/>
          <p:cNvGrpSpPr/>
          <p:nvPr/>
        </p:nvGrpSpPr>
        <p:grpSpPr>
          <a:xfrm>
            <a:off x="10226546" y="4762499"/>
            <a:ext cx="1612654" cy="1896221"/>
            <a:chOff x="5134000" y="1285825"/>
            <a:chExt cx="1355275" cy="1616584"/>
          </a:xfrm>
        </p:grpSpPr>
        <p:sp>
          <p:nvSpPr>
            <p:cNvPr id="629" name="Google Shape;629;p80"/>
            <p:cNvSpPr/>
            <p:nvPr/>
          </p:nvSpPr>
          <p:spPr>
            <a:xfrm>
              <a:off x="5734450" y="1862512"/>
              <a:ext cx="754825" cy="1039875"/>
            </a:xfrm>
            <a:custGeom>
              <a:avLst/>
              <a:gdLst/>
              <a:ahLst/>
              <a:cxnLst/>
              <a:rect l="l" t="t" r="r" b="b"/>
              <a:pathLst>
                <a:path w="30193" h="41595" extrusionOk="0">
                  <a:moveTo>
                    <a:pt x="0" y="41595"/>
                  </a:moveTo>
                  <a:cubicBezTo>
                    <a:pt x="12131" y="41595"/>
                    <a:pt x="25671" y="31131"/>
                    <a:pt x="28864" y="19427"/>
                  </a:cubicBezTo>
                  <a:cubicBezTo>
                    <a:pt x="30515" y="13375"/>
                    <a:pt x="31220" y="5159"/>
                    <a:pt x="26785" y="724"/>
                  </a:cubicBezTo>
                  <a:cubicBezTo>
                    <a:pt x="23735" y="-2326"/>
                    <a:pt x="19751" y="5718"/>
                    <a:pt x="16164" y="8113"/>
                  </a:cubicBezTo>
                </a:path>
              </a:pathLst>
            </a:custGeom>
            <a:noFill/>
            <a:ln w="38100" cap="flat" cmpd="sng">
              <a:solidFill>
                <a:srgbClr val="F4CCCC"/>
              </a:solidFill>
              <a:prstDash val="solid"/>
              <a:round/>
              <a:headEnd type="none" w="med" len="med"/>
              <a:tailEnd type="none" w="med" len="med"/>
            </a:ln>
          </p:spPr>
          <p:txBody>
            <a:bodyPr/>
            <a:lstStyle/>
            <a:p>
              <a:endParaRPr lang="en-US" sz="2400"/>
            </a:p>
          </p:txBody>
        </p:sp>
        <p:sp>
          <p:nvSpPr>
            <p:cNvPr id="630" name="Google Shape;630;p80"/>
            <p:cNvSpPr/>
            <p:nvPr/>
          </p:nvSpPr>
          <p:spPr>
            <a:xfrm>
              <a:off x="6087202" y="1285825"/>
              <a:ext cx="101373" cy="767944"/>
            </a:xfrm>
            <a:custGeom>
              <a:avLst/>
              <a:gdLst/>
              <a:ahLst/>
              <a:cxnLst/>
              <a:rect l="l" t="t" r="r" b="b"/>
              <a:pathLst>
                <a:path w="3387" h="20320" extrusionOk="0">
                  <a:moveTo>
                    <a:pt x="1617" y="20320"/>
                  </a:moveTo>
                  <a:cubicBezTo>
                    <a:pt x="4136" y="14009"/>
                    <a:pt x="4077" y="5436"/>
                    <a:pt x="0" y="0"/>
                  </a:cubicBezTo>
                </a:path>
              </a:pathLst>
            </a:custGeom>
            <a:noFill/>
            <a:ln w="38100" cap="flat" cmpd="sng">
              <a:solidFill>
                <a:srgbClr val="F4CCCC"/>
              </a:solidFill>
              <a:prstDash val="solid"/>
              <a:round/>
              <a:headEnd type="none" w="med" len="med"/>
              <a:tailEnd type="none" w="med" len="med"/>
            </a:ln>
          </p:spPr>
          <p:txBody>
            <a:bodyPr/>
            <a:lstStyle/>
            <a:p>
              <a:endParaRPr lang="en-US" sz="2400"/>
            </a:p>
          </p:txBody>
        </p:sp>
        <p:sp>
          <p:nvSpPr>
            <p:cNvPr id="631" name="Google Shape;631;p80"/>
            <p:cNvSpPr/>
            <p:nvPr/>
          </p:nvSpPr>
          <p:spPr>
            <a:xfrm>
              <a:off x="5575275" y="1285825"/>
              <a:ext cx="525755" cy="678779"/>
            </a:xfrm>
            <a:custGeom>
              <a:avLst/>
              <a:gdLst/>
              <a:ahLst/>
              <a:cxnLst/>
              <a:rect l="l" t="t" r="r" b="b"/>
              <a:pathLst>
                <a:path w="17780" h="17318" extrusionOk="0">
                  <a:moveTo>
                    <a:pt x="17780" y="0"/>
                  </a:moveTo>
                  <a:cubicBezTo>
                    <a:pt x="11930" y="5850"/>
                    <a:pt x="2009" y="9292"/>
                    <a:pt x="0" y="17318"/>
                  </a:cubicBezTo>
                </a:path>
              </a:pathLst>
            </a:custGeom>
            <a:noFill/>
            <a:ln w="38100" cap="flat" cmpd="sng">
              <a:solidFill>
                <a:srgbClr val="F4CCCC"/>
              </a:solidFill>
              <a:prstDash val="solid"/>
              <a:round/>
              <a:headEnd type="none" w="med" len="med"/>
              <a:tailEnd type="none" w="med" len="med"/>
            </a:ln>
          </p:spPr>
          <p:txBody>
            <a:bodyPr/>
            <a:lstStyle/>
            <a:p>
              <a:endParaRPr lang="en-US" sz="2400"/>
            </a:p>
          </p:txBody>
        </p:sp>
        <p:sp>
          <p:nvSpPr>
            <p:cNvPr id="632" name="Google Shape;632;p80"/>
            <p:cNvSpPr/>
            <p:nvPr/>
          </p:nvSpPr>
          <p:spPr>
            <a:xfrm>
              <a:off x="5435392" y="1632006"/>
              <a:ext cx="139874" cy="336574"/>
            </a:xfrm>
            <a:custGeom>
              <a:avLst/>
              <a:gdLst/>
              <a:ahLst/>
              <a:cxnLst/>
              <a:rect l="l" t="t" r="r" b="b"/>
              <a:pathLst>
                <a:path w="6849" h="13392" extrusionOk="0">
                  <a:moveTo>
                    <a:pt x="6696" y="13392"/>
                  </a:moveTo>
                  <a:cubicBezTo>
                    <a:pt x="7676" y="8498"/>
                    <a:pt x="2767" y="4154"/>
                    <a:pt x="0" y="0"/>
                  </a:cubicBezTo>
                </a:path>
              </a:pathLst>
            </a:custGeom>
            <a:noFill/>
            <a:ln w="38100" cap="flat" cmpd="sng">
              <a:solidFill>
                <a:srgbClr val="F4CCCC"/>
              </a:solidFill>
              <a:prstDash val="solid"/>
              <a:round/>
              <a:headEnd type="none" w="med" len="med"/>
              <a:tailEnd type="none" w="med" len="med"/>
            </a:ln>
          </p:spPr>
          <p:txBody>
            <a:bodyPr/>
            <a:lstStyle/>
            <a:p>
              <a:endParaRPr lang="en-US" sz="2400"/>
            </a:p>
          </p:txBody>
        </p:sp>
        <p:sp>
          <p:nvSpPr>
            <p:cNvPr id="633" name="Google Shape;633;p80"/>
            <p:cNvSpPr/>
            <p:nvPr/>
          </p:nvSpPr>
          <p:spPr>
            <a:xfrm>
              <a:off x="5134000" y="1628400"/>
              <a:ext cx="600431" cy="1273987"/>
            </a:xfrm>
            <a:custGeom>
              <a:avLst/>
              <a:gdLst/>
              <a:ahLst/>
              <a:cxnLst/>
              <a:rect l="l" t="t" r="r" b="b"/>
              <a:pathLst>
                <a:path w="23241" h="50711" extrusionOk="0">
                  <a:moveTo>
                    <a:pt x="12355" y="0"/>
                  </a:moveTo>
                  <a:cubicBezTo>
                    <a:pt x="8465" y="11684"/>
                    <a:pt x="-1746" y="22765"/>
                    <a:pt x="275" y="34913"/>
                  </a:cubicBezTo>
                  <a:cubicBezTo>
                    <a:pt x="1800" y="44079"/>
                    <a:pt x="13949" y="50711"/>
                    <a:pt x="23241" y="50711"/>
                  </a:cubicBezTo>
                </a:path>
              </a:pathLst>
            </a:custGeom>
            <a:noFill/>
            <a:ln w="38100" cap="flat" cmpd="sng">
              <a:solidFill>
                <a:srgbClr val="F4CCCC"/>
              </a:solidFill>
              <a:prstDash val="solid"/>
              <a:round/>
              <a:headEnd type="none" w="med" len="med"/>
              <a:tailEnd type="none" w="med" len="med"/>
            </a:ln>
          </p:spPr>
          <p:txBody>
            <a:bodyPr/>
            <a:lstStyle/>
            <a:p>
              <a:endParaRPr lang="en-US" sz="2400"/>
            </a:p>
          </p:txBody>
        </p:sp>
        <p:sp>
          <p:nvSpPr>
            <p:cNvPr id="634" name="Google Shape;634;p80"/>
            <p:cNvSpPr/>
            <p:nvPr/>
          </p:nvSpPr>
          <p:spPr>
            <a:xfrm>
              <a:off x="5413925" y="2005650"/>
              <a:ext cx="698950" cy="896759"/>
            </a:xfrm>
            <a:custGeom>
              <a:avLst/>
              <a:gdLst/>
              <a:ahLst/>
              <a:cxnLst/>
              <a:rect l="l" t="t" r="r" b="b"/>
              <a:pathLst>
                <a:path w="27958" h="35621" extrusionOk="0">
                  <a:moveTo>
                    <a:pt x="11778" y="35621"/>
                  </a:moveTo>
                  <a:cubicBezTo>
                    <a:pt x="18057" y="34229"/>
                    <a:pt x="23992" y="28982"/>
                    <a:pt x="26381" y="23010"/>
                  </a:cubicBezTo>
                  <a:cubicBezTo>
                    <a:pt x="29311" y="15686"/>
                    <a:pt x="28454" y="1342"/>
                    <a:pt x="20673" y="43"/>
                  </a:cubicBezTo>
                  <a:cubicBezTo>
                    <a:pt x="16786" y="-606"/>
                    <a:pt x="17641" y="8489"/>
                    <a:pt x="13902" y="9734"/>
                  </a:cubicBezTo>
                  <a:cubicBezTo>
                    <a:pt x="11779" y="10441"/>
                    <a:pt x="9828" y="6009"/>
                    <a:pt x="7796" y="6946"/>
                  </a:cubicBezTo>
                  <a:cubicBezTo>
                    <a:pt x="3616" y="8874"/>
                    <a:pt x="1207" y="13998"/>
                    <a:pt x="229" y="18496"/>
                  </a:cubicBezTo>
                  <a:cubicBezTo>
                    <a:pt x="-1124" y="24721"/>
                    <a:pt x="4541" y="32540"/>
                    <a:pt x="10583" y="34559"/>
                  </a:cubicBezTo>
                </a:path>
              </a:pathLst>
            </a:custGeom>
            <a:noFill/>
            <a:ln w="38100" cap="flat" cmpd="sng">
              <a:solidFill>
                <a:srgbClr val="F4CCCC"/>
              </a:solidFill>
              <a:prstDash val="solid"/>
              <a:round/>
              <a:headEnd type="none" w="med" len="med"/>
              <a:tailEnd type="none" w="med" len="med"/>
            </a:ln>
          </p:spPr>
          <p:txBody>
            <a:bodyPr/>
            <a:lstStyle/>
            <a:p>
              <a:endParaRPr lang="en-US" sz="2400"/>
            </a:p>
          </p:txBody>
        </p:sp>
      </p:grpSp>
      <p:sp>
        <p:nvSpPr>
          <p:cNvPr id="637" name="Google Shape;637;p80"/>
          <p:cNvSpPr txBox="1">
            <a:spLocks noGrp="1"/>
          </p:cNvSpPr>
          <p:nvPr>
            <p:ph type="body" idx="1"/>
          </p:nvPr>
        </p:nvSpPr>
        <p:spPr>
          <a:xfrm>
            <a:off x="481263" y="2469685"/>
            <a:ext cx="3166712" cy="1985066"/>
          </a:xfrm>
          <a:prstGeom prst="rect">
            <a:avLst/>
          </a:prstGeom>
        </p:spPr>
        <p:txBody>
          <a:bodyPr spcFirstLastPara="1" vert="horz" wrap="square" lIns="121900" tIns="121900" rIns="121900" bIns="121900" rtlCol="0" anchor="t" anchorCtr="0">
            <a:noAutofit/>
          </a:bodyPr>
          <a:lstStyle/>
          <a:p>
            <a:pPr marL="0" indent="0">
              <a:spcAft>
                <a:spcPts val="1600"/>
              </a:spcAft>
              <a:buNone/>
            </a:pPr>
            <a:r>
              <a:rPr lang="en" sz="3733" dirty="0">
                <a:latin typeface="Red Hat Display"/>
                <a:ea typeface="Red Hat Display"/>
                <a:cs typeface="Red Hat Display"/>
                <a:sym typeface="Red Hat Display"/>
              </a:rPr>
              <a:t>Always: 4 Contestants at a time</a:t>
            </a:r>
            <a:endParaRPr sz="3733" dirty="0">
              <a:latin typeface="Red Hat Display"/>
              <a:ea typeface="Red Hat Display"/>
              <a:cs typeface="Red Hat Display"/>
              <a:sym typeface="Red Hat Display"/>
            </a:endParaRPr>
          </a:p>
        </p:txBody>
      </p:sp>
      <p:sp>
        <p:nvSpPr>
          <p:cNvPr id="641" name="Google Shape;641;p80"/>
          <p:cNvSpPr txBox="1">
            <a:spLocks noGrp="1"/>
          </p:cNvSpPr>
          <p:nvPr>
            <p:ph type="body" idx="2"/>
          </p:nvPr>
        </p:nvSpPr>
        <p:spPr>
          <a:xfrm>
            <a:off x="5627245" y="517776"/>
            <a:ext cx="5699200" cy="936000"/>
          </a:xfrm>
          <a:prstGeom prst="rect">
            <a:avLst/>
          </a:prstGeom>
        </p:spPr>
        <p:txBody>
          <a:bodyPr spcFirstLastPara="1" vert="horz" wrap="square" lIns="121900" tIns="121900" rIns="121900" bIns="121900" rtlCol="0" anchor="t" anchorCtr="0">
            <a:noAutofit/>
          </a:bodyPr>
          <a:lstStyle/>
          <a:p>
            <a:pPr marL="0" indent="0">
              <a:spcAft>
                <a:spcPts val="1600"/>
              </a:spcAft>
              <a:buNone/>
            </a:pPr>
            <a:r>
              <a:rPr lang="en" sz="3733">
                <a:latin typeface="Red Hat Display"/>
                <a:ea typeface="Red Hat Display"/>
                <a:cs typeface="Red Hat Display"/>
                <a:sym typeface="Red Hat Display"/>
              </a:rPr>
              <a:t>Question will be read</a:t>
            </a:r>
            <a:endParaRPr sz="3733">
              <a:latin typeface="Red Hat Display"/>
              <a:ea typeface="Red Hat Display"/>
              <a:cs typeface="Red Hat Display"/>
              <a:sym typeface="Red Hat Display"/>
            </a:endParaRPr>
          </a:p>
        </p:txBody>
      </p:sp>
      <p:sp>
        <p:nvSpPr>
          <p:cNvPr id="642" name="Google Shape;642;p80"/>
          <p:cNvSpPr txBox="1">
            <a:spLocks noGrp="1"/>
          </p:cNvSpPr>
          <p:nvPr>
            <p:ph type="body" idx="3"/>
          </p:nvPr>
        </p:nvSpPr>
        <p:spPr>
          <a:xfrm>
            <a:off x="5665833" y="1657107"/>
            <a:ext cx="5699200" cy="2007600"/>
          </a:xfrm>
          <a:prstGeom prst="rect">
            <a:avLst/>
          </a:prstGeom>
        </p:spPr>
        <p:txBody>
          <a:bodyPr spcFirstLastPara="1" vert="horz" wrap="square" lIns="121900" tIns="121900" rIns="121900" bIns="121900" rtlCol="0" anchor="t" anchorCtr="0">
            <a:noAutofit/>
          </a:bodyPr>
          <a:lstStyle/>
          <a:p>
            <a:pPr marL="0" indent="0">
              <a:spcAft>
                <a:spcPts val="1600"/>
              </a:spcAft>
              <a:buNone/>
            </a:pPr>
            <a:r>
              <a:rPr lang="en" sz="3733">
                <a:latin typeface="Red Hat Display"/>
                <a:ea typeface="Red Hat Display"/>
                <a:cs typeface="Red Hat Display"/>
                <a:sym typeface="Red Hat Display"/>
              </a:rPr>
              <a:t>Contestants will have 20 seconds to write their answer on the whiteboard</a:t>
            </a:r>
            <a:endParaRPr sz="3733">
              <a:latin typeface="Red Hat Display"/>
              <a:ea typeface="Red Hat Display"/>
              <a:cs typeface="Red Hat Display"/>
              <a:sym typeface="Red Hat Display"/>
            </a:endParaRPr>
          </a:p>
        </p:txBody>
      </p:sp>
      <p:sp>
        <p:nvSpPr>
          <p:cNvPr id="643" name="Google Shape;643;p80"/>
          <p:cNvSpPr txBox="1">
            <a:spLocks noGrp="1"/>
          </p:cNvSpPr>
          <p:nvPr>
            <p:ph type="body" idx="4"/>
          </p:nvPr>
        </p:nvSpPr>
        <p:spPr>
          <a:xfrm>
            <a:off x="5665833" y="3780700"/>
            <a:ext cx="5699200" cy="1514000"/>
          </a:xfrm>
          <a:prstGeom prst="rect">
            <a:avLst/>
          </a:prstGeom>
        </p:spPr>
        <p:txBody>
          <a:bodyPr spcFirstLastPara="1" vert="horz" wrap="square" lIns="121900" tIns="121900" rIns="121900" bIns="121900" rtlCol="0" anchor="t" anchorCtr="0">
            <a:noAutofit/>
          </a:bodyPr>
          <a:lstStyle/>
          <a:p>
            <a:pPr marL="0" indent="0">
              <a:spcAft>
                <a:spcPts val="1600"/>
              </a:spcAft>
              <a:buNone/>
            </a:pPr>
            <a:r>
              <a:rPr lang="en" sz="3733">
                <a:latin typeface="Red Hat Display"/>
                <a:ea typeface="Red Hat Display"/>
                <a:cs typeface="Red Hat Display"/>
                <a:sym typeface="Red Hat Display"/>
              </a:rPr>
              <a:t>Closest answer without going over, wins a prize!</a:t>
            </a:r>
            <a:endParaRPr sz="3733">
              <a:latin typeface="Red Hat Display"/>
              <a:ea typeface="Red Hat Display"/>
              <a:cs typeface="Red Hat Display"/>
              <a:sym typeface="Red Hat Display"/>
            </a:endParaRPr>
          </a:p>
        </p:txBody>
      </p:sp>
      <p:sp>
        <p:nvSpPr>
          <p:cNvPr id="644" name="Google Shape;644;p80"/>
          <p:cNvSpPr txBox="1">
            <a:spLocks noGrp="1"/>
          </p:cNvSpPr>
          <p:nvPr>
            <p:ph type="subTitle" idx="5"/>
          </p:nvPr>
        </p:nvSpPr>
        <p:spPr>
          <a:xfrm>
            <a:off x="1695449" y="5878300"/>
            <a:ext cx="9953625" cy="617200"/>
          </a:xfrm>
          <a:prstGeom prst="rect">
            <a:avLst/>
          </a:prstGeom>
        </p:spPr>
        <p:txBody>
          <a:bodyPr spcFirstLastPara="1" vert="horz" wrap="square" lIns="121900" tIns="121900" rIns="121900" bIns="121900" rtlCol="0" anchor="t" anchorCtr="0">
            <a:noAutofit/>
          </a:bodyPr>
          <a:lstStyle/>
          <a:p>
            <a:pPr marL="0" indent="0">
              <a:spcAft>
                <a:spcPts val="1600"/>
              </a:spcAft>
              <a:buNone/>
            </a:pPr>
            <a:r>
              <a:rPr lang="en" sz="3733" b="1" dirty="0">
                <a:latin typeface="Red Hat Display"/>
                <a:ea typeface="Red Hat Display"/>
                <a:cs typeface="Red Hat Display"/>
                <a:sym typeface="Red Hat Display"/>
              </a:rPr>
              <a:t>Audience Participation Encouraged</a:t>
            </a:r>
            <a:endParaRPr sz="3733" b="1" dirty="0">
              <a:latin typeface="Red Hat Display"/>
              <a:ea typeface="Red Hat Display"/>
              <a:cs typeface="Red Hat Display"/>
              <a:sym typeface="Red Hat Display"/>
            </a:endParaRPr>
          </a:p>
        </p:txBody>
      </p:sp>
      <p:sp>
        <p:nvSpPr>
          <p:cNvPr id="635" name="Google Shape;635;p80"/>
          <p:cNvSpPr txBox="1">
            <a:spLocks noGrp="1"/>
          </p:cNvSpPr>
          <p:nvPr>
            <p:ph type="body" idx="4294967295"/>
          </p:nvPr>
        </p:nvSpPr>
        <p:spPr>
          <a:xfrm>
            <a:off x="0" y="1468212"/>
            <a:ext cx="3743200" cy="935038"/>
          </a:xfrm>
          <a:prstGeom prst="rect">
            <a:avLst/>
          </a:prstGeom>
        </p:spPr>
        <p:txBody>
          <a:bodyPr spcFirstLastPara="1" vert="horz" wrap="square" lIns="121900" tIns="121900" rIns="121900" bIns="121900" rtlCol="0" anchor="t" anchorCtr="0">
            <a:noAutofit/>
          </a:bodyPr>
          <a:lstStyle/>
          <a:p>
            <a:pPr marL="0" indent="0">
              <a:buNone/>
            </a:pPr>
            <a:r>
              <a:rPr lang="en" sz="4800" b="1" dirty="0"/>
              <a:t>The Rules.</a:t>
            </a:r>
            <a:endParaRPr sz="4800" b="1" dirty="0"/>
          </a:p>
        </p:txBody>
      </p:sp>
      <p:sp>
        <p:nvSpPr>
          <p:cNvPr id="636" name="Google Shape;636;p80"/>
          <p:cNvSpPr/>
          <p:nvPr/>
        </p:nvSpPr>
        <p:spPr>
          <a:xfrm rot="249448">
            <a:off x="-594552" y="907485"/>
            <a:ext cx="4970056" cy="577385"/>
          </a:xfrm>
          <a:custGeom>
            <a:avLst/>
            <a:gdLst/>
            <a:ahLst/>
            <a:cxnLst/>
            <a:rect l="l" t="t" r="r" b="b"/>
            <a:pathLst>
              <a:path w="149097" h="17321" extrusionOk="0">
                <a:moveTo>
                  <a:pt x="0" y="16843"/>
                </a:moveTo>
                <a:cubicBezTo>
                  <a:pt x="10025" y="13500"/>
                  <a:pt x="20512" y="11208"/>
                  <a:pt x="31053" y="10456"/>
                </a:cubicBezTo>
                <a:cubicBezTo>
                  <a:pt x="33851" y="10256"/>
                  <a:pt x="38283" y="8774"/>
                  <a:pt x="39422" y="11337"/>
                </a:cubicBezTo>
                <a:cubicBezTo>
                  <a:pt x="41319" y="15604"/>
                  <a:pt x="25326" y="19923"/>
                  <a:pt x="25987" y="15301"/>
                </a:cubicBezTo>
                <a:cubicBezTo>
                  <a:pt x="26625" y="10839"/>
                  <a:pt x="33301" y="9621"/>
                  <a:pt x="37660" y="8474"/>
                </a:cubicBezTo>
                <a:cubicBezTo>
                  <a:pt x="48374" y="5654"/>
                  <a:pt x="59437" y="4147"/>
                  <a:pt x="70474" y="3188"/>
                </a:cubicBezTo>
                <a:cubicBezTo>
                  <a:pt x="96603" y="917"/>
                  <a:pt x="122872" y="-311"/>
                  <a:pt x="149097" y="105"/>
                </a:cubicBezTo>
              </a:path>
            </a:pathLst>
          </a:custGeom>
          <a:noFill/>
          <a:ln w="38100" cap="flat" cmpd="sng">
            <a:solidFill>
              <a:srgbClr val="990000"/>
            </a:solidFill>
            <a:prstDash val="solid"/>
            <a:round/>
            <a:headEnd type="none" w="med" len="med"/>
            <a:tailEnd type="none" w="med" len="med"/>
          </a:ln>
        </p:spPr>
        <p:txBody>
          <a:bodyPr/>
          <a:lstStyle/>
          <a:p>
            <a:endParaRPr lang="en-US" sz="2400"/>
          </a:p>
        </p:txBody>
      </p:sp>
      <p:sp>
        <p:nvSpPr>
          <p:cNvPr id="638" name="Google Shape;638;p80"/>
          <p:cNvSpPr txBox="1"/>
          <p:nvPr/>
        </p:nvSpPr>
        <p:spPr>
          <a:xfrm>
            <a:off x="5032372" y="627491"/>
            <a:ext cx="5908631" cy="738800"/>
          </a:xfrm>
          <a:prstGeom prst="rect">
            <a:avLst/>
          </a:prstGeom>
          <a:noFill/>
          <a:ln>
            <a:noFill/>
          </a:ln>
        </p:spPr>
        <p:txBody>
          <a:bodyPr spcFirstLastPara="1" wrap="square" lIns="121900" tIns="121900" rIns="121900" bIns="121900" anchor="t" anchorCtr="0">
            <a:noAutofit/>
          </a:bodyPr>
          <a:lstStyle/>
          <a:p>
            <a:pPr marL="50799">
              <a:lnSpc>
                <a:spcPct val="80000"/>
              </a:lnSpc>
              <a:buClr>
                <a:schemeClr val="dk1"/>
              </a:buClr>
              <a:buSzPts val="3000"/>
            </a:pPr>
            <a:r>
              <a:rPr lang="en-US" sz="4000" dirty="0">
                <a:solidFill>
                  <a:schemeClr val="dk1"/>
                </a:solidFill>
                <a:latin typeface="Bebas Neue"/>
                <a:ea typeface="Bebas Neue"/>
                <a:cs typeface="Bebas Neue"/>
                <a:sym typeface="Bebas Neue"/>
              </a:rPr>
              <a:t>1. </a:t>
            </a:r>
            <a:endParaRPr sz="4000" dirty="0">
              <a:solidFill>
                <a:schemeClr val="dk1"/>
              </a:solidFill>
              <a:latin typeface="Bebas Neue"/>
              <a:ea typeface="Bebas Neue"/>
              <a:cs typeface="Bebas Neue"/>
              <a:sym typeface="Bebas Neue"/>
            </a:endParaRPr>
          </a:p>
        </p:txBody>
      </p:sp>
      <p:sp>
        <p:nvSpPr>
          <p:cNvPr id="639" name="Google Shape;639;p80"/>
          <p:cNvSpPr txBox="1"/>
          <p:nvPr/>
        </p:nvSpPr>
        <p:spPr>
          <a:xfrm>
            <a:off x="5066521" y="1755693"/>
            <a:ext cx="3743200" cy="738800"/>
          </a:xfrm>
          <a:prstGeom prst="rect">
            <a:avLst/>
          </a:prstGeom>
          <a:noFill/>
          <a:ln>
            <a:noFill/>
          </a:ln>
        </p:spPr>
        <p:txBody>
          <a:bodyPr spcFirstLastPara="1" wrap="square" lIns="121900" tIns="121900" rIns="121900" bIns="121900" anchor="t" anchorCtr="0">
            <a:noAutofit/>
          </a:bodyPr>
          <a:lstStyle/>
          <a:p>
            <a:pPr>
              <a:lnSpc>
                <a:spcPct val="80000"/>
              </a:lnSpc>
            </a:pPr>
            <a:r>
              <a:rPr lang="en" sz="4000">
                <a:solidFill>
                  <a:schemeClr val="dk1"/>
                </a:solidFill>
                <a:latin typeface="Bebas Neue"/>
                <a:ea typeface="Bebas Neue"/>
                <a:cs typeface="Bebas Neue"/>
                <a:sym typeface="Bebas Neue"/>
              </a:rPr>
              <a:t>2.</a:t>
            </a:r>
            <a:endParaRPr sz="4000">
              <a:solidFill>
                <a:schemeClr val="dk1"/>
              </a:solidFill>
              <a:latin typeface="Bebas Neue"/>
              <a:ea typeface="Bebas Neue"/>
              <a:cs typeface="Bebas Neue"/>
              <a:sym typeface="Bebas Neue"/>
            </a:endParaRPr>
          </a:p>
        </p:txBody>
      </p:sp>
      <p:sp>
        <p:nvSpPr>
          <p:cNvPr id="640" name="Google Shape;640;p80"/>
          <p:cNvSpPr txBox="1"/>
          <p:nvPr/>
        </p:nvSpPr>
        <p:spPr>
          <a:xfrm>
            <a:off x="5048233" y="3846172"/>
            <a:ext cx="3743200" cy="738800"/>
          </a:xfrm>
          <a:prstGeom prst="rect">
            <a:avLst/>
          </a:prstGeom>
          <a:noFill/>
          <a:ln>
            <a:noFill/>
          </a:ln>
        </p:spPr>
        <p:txBody>
          <a:bodyPr spcFirstLastPara="1" wrap="square" lIns="121900" tIns="121900" rIns="121900" bIns="121900" anchor="t" anchorCtr="0">
            <a:noAutofit/>
          </a:bodyPr>
          <a:lstStyle/>
          <a:p>
            <a:pPr>
              <a:lnSpc>
                <a:spcPct val="80000"/>
              </a:lnSpc>
            </a:pPr>
            <a:r>
              <a:rPr lang="en" sz="4000">
                <a:solidFill>
                  <a:schemeClr val="dk1"/>
                </a:solidFill>
                <a:latin typeface="Bebas Neue"/>
                <a:ea typeface="Bebas Neue"/>
                <a:cs typeface="Bebas Neue"/>
                <a:sym typeface="Bebas Neue"/>
              </a:rPr>
              <a:t>3.</a:t>
            </a:r>
            <a:endParaRPr sz="4000">
              <a:solidFill>
                <a:schemeClr val="dk1"/>
              </a:solidFill>
              <a:latin typeface="Bebas Neue"/>
              <a:ea typeface="Bebas Neue"/>
              <a:cs typeface="Bebas Neue"/>
              <a:sym typeface="Bebas Neu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48"/>
        <p:cNvGrpSpPr/>
        <p:nvPr/>
      </p:nvGrpSpPr>
      <p:grpSpPr>
        <a:xfrm>
          <a:off x="0" y="0"/>
          <a:ext cx="0" cy="0"/>
          <a:chOff x="0" y="0"/>
          <a:chExt cx="0" cy="0"/>
        </a:xfrm>
      </p:grpSpPr>
      <p:sp>
        <p:nvSpPr>
          <p:cNvPr id="649" name="Google Shape;649;p81"/>
          <p:cNvSpPr/>
          <p:nvPr/>
        </p:nvSpPr>
        <p:spPr>
          <a:xfrm>
            <a:off x="-411431" y="-1589767"/>
            <a:ext cx="12324745" cy="9270579"/>
          </a:xfrm>
          <a:custGeom>
            <a:avLst/>
            <a:gdLst/>
            <a:ahLst/>
            <a:cxnLst/>
            <a:rect l="l" t="t" r="r" b="b"/>
            <a:pathLst>
              <a:path w="460853" h="279768" extrusionOk="0">
                <a:moveTo>
                  <a:pt x="42628" y="111316"/>
                </a:moveTo>
                <a:cubicBezTo>
                  <a:pt x="86722" y="61928"/>
                  <a:pt x="149358" y="26261"/>
                  <a:pt x="213589" y="10204"/>
                </a:cubicBezTo>
                <a:cubicBezTo>
                  <a:pt x="255072" y="-166"/>
                  <a:pt x="298902" y="-1450"/>
                  <a:pt x="341566" y="1412"/>
                </a:cubicBezTo>
                <a:cubicBezTo>
                  <a:pt x="393026" y="4864"/>
                  <a:pt x="459235" y="48527"/>
                  <a:pt x="460751" y="100081"/>
                </a:cubicBezTo>
                <a:cubicBezTo>
                  <a:pt x="462387" y="155688"/>
                  <a:pt x="400260" y="199622"/>
                  <a:pt x="351336" y="226104"/>
                </a:cubicBezTo>
                <a:cubicBezTo>
                  <a:pt x="307821" y="249658"/>
                  <a:pt x="259456" y="265290"/>
                  <a:pt x="210659" y="273485"/>
                </a:cubicBezTo>
                <a:cubicBezTo>
                  <a:pt x="168738" y="280525"/>
                  <a:pt x="123454" y="284123"/>
                  <a:pt x="83170" y="270554"/>
                </a:cubicBezTo>
                <a:cubicBezTo>
                  <a:pt x="44060" y="257381"/>
                  <a:pt x="-1982" y="219939"/>
                  <a:pt x="132" y="178724"/>
                </a:cubicBezTo>
                <a:cubicBezTo>
                  <a:pt x="1661" y="148917"/>
                  <a:pt x="14778" y="118296"/>
                  <a:pt x="34813" y="96174"/>
                </a:cubicBezTo>
                <a:cubicBezTo>
                  <a:pt x="52913" y="76189"/>
                  <a:pt x="76012" y="60936"/>
                  <a:pt x="99289" y="47327"/>
                </a:cubicBezTo>
              </a:path>
            </a:pathLst>
          </a:custGeom>
          <a:noFill/>
          <a:ln w="38100" cap="flat" cmpd="sng">
            <a:solidFill>
              <a:schemeClr val="lt1"/>
            </a:solidFill>
            <a:prstDash val="solid"/>
            <a:round/>
            <a:headEnd type="none" w="med" len="med"/>
            <a:tailEnd type="none" w="med" len="med"/>
          </a:ln>
        </p:spPr>
        <p:txBody>
          <a:bodyPr/>
          <a:lstStyle/>
          <a:p>
            <a:endParaRPr lang="en-US" sz="2400"/>
          </a:p>
        </p:txBody>
      </p:sp>
      <p:sp>
        <p:nvSpPr>
          <p:cNvPr id="650" name="Google Shape;650;p81"/>
          <p:cNvSpPr txBox="1">
            <a:spLocks noGrp="1"/>
          </p:cNvSpPr>
          <p:nvPr>
            <p:ph type="title"/>
          </p:nvPr>
        </p:nvSpPr>
        <p:spPr>
          <a:xfrm>
            <a:off x="6585699" y="2703032"/>
            <a:ext cx="5327615" cy="1669600"/>
          </a:xfrm>
          <a:prstGeom prst="rect">
            <a:avLst/>
          </a:prstGeom>
        </p:spPr>
        <p:txBody>
          <a:bodyPr spcFirstLastPara="1" vert="horz" wrap="square" lIns="121900" tIns="121900" rIns="121900" bIns="121900" rtlCol="0" anchor="t" anchorCtr="0">
            <a:noAutofit/>
          </a:bodyPr>
          <a:lstStyle/>
          <a:p>
            <a:r>
              <a:rPr lang="en" dirty="0">
                <a:solidFill>
                  <a:srgbClr val="990000"/>
                </a:solidFill>
              </a:rPr>
              <a:t>FIRST CONTESTANTS</a:t>
            </a:r>
            <a:endParaRPr dirty="0">
              <a:solidFill>
                <a:srgbClr val="990000"/>
              </a:solidFill>
            </a:endParaRPr>
          </a:p>
        </p:txBody>
      </p:sp>
      <p:pic>
        <p:nvPicPr>
          <p:cNvPr id="651" name="Google Shape;651;p81"/>
          <p:cNvPicPr preferRelativeResize="0"/>
          <p:nvPr/>
        </p:nvPicPr>
        <p:blipFill>
          <a:blip r:embed="rId3">
            <a:alphaModFix/>
          </a:blip>
          <a:stretch>
            <a:fillRect/>
          </a:stretch>
        </p:blipFill>
        <p:spPr>
          <a:xfrm>
            <a:off x="1306030" y="1751167"/>
            <a:ext cx="5028933" cy="3355667"/>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55"/>
        <p:cNvGrpSpPr/>
        <p:nvPr/>
      </p:nvGrpSpPr>
      <p:grpSpPr>
        <a:xfrm>
          <a:off x="0" y="0"/>
          <a:ext cx="0" cy="0"/>
          <a:chOff x="0" y="0"/>
          <a:chExt cx="0" cy="0"/>
        </a:xfrm>
      </p:grpSpPr>
      <p:grpSp>
        <p:nvGrpSpPr>
          <p:cNvPr id="656" name="Google Shape;656;p82"/>
          <p:cNvGrpSpPr/>
          <p:nvPr/>
        </p:nvGrpSpPr>
        <p:grpSpPr>
          <a:xfrm>
            <a:off x="-344633" y="-2320033"/>
            <a:ext cx="13539720" cy="11123277"/>
            <a:chOff x="6624301" y="1432583"/>
            <a:chExt cx="2001141" cy="1643996"/>
          </a:xfrm>
        </p:grpSpPr>
        <p:sp>
          <p:nvSpPr>
            <p:cNvPr id="657" name="Google Shape;657;p82"/>
            <p:cNvSpPr/>
            <p:nvPr/>
          </p:nvSpPr>
          <p:spPr>
            <a:xfrm>
              <a:off x="7374090" y="1432583"/>
              <a:ext cx="507143" cy="599335"/>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658" name="Google Shape;658;p82"/>
            <p:cNvSpPr/>
            <p:nvPr/>
          </p:nvSpPr>
          <p:spPr>
            <a:xfrm rot="4198915">
              <a:off x="7962399" y="1725922"/>
              <a:ext cx="507666" cy="686089"/>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659" name="Google Shape;659;p82"/>
            <p:cNvSpPr/>
            <p:nvPr/>
          </p:nvSpPr>
          <p:spPr>
            <a:xfrm rot="9999083">
              <a:off x="7667161" y="2449858"/>
              <a:ext cx="432682" cy="575238"/>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660" name="Google Shape;660;p82"/>
            <p:cNvSpPr/>
            <p:nvPr/>
          </p:nvSpPr>
          <p:spPr>
            <a:xfrm>
              <a:off x="6958300" y="2477250"/>
              <a:ext cx="699662" cy="599329"/>
            </a:xfrm>
            <a:custGeom>
              <a:avLst/>
              <a:gdLst/>
              <a:ahLst/>
              <a:cxnLst/>
              <a:rect l="l" t="t" r="r" b="b"/>
              <a:pathLst>
                <a:path w="21003" h="21654" extrusionOk="0">
                  <a:moveTo>
                    <a:pt x="21003" y="0"/>
                  </a:moveTo>
                  <a:cubicBezTo>
                    <a:pt x="17102" y="6095"/>
                    <a:pt x="12431" y="11881"/>
                    <a:pt x="6779" y="16401"/>
                  </a:cubicBezTo>
                  <a:cubicBezTo>
                    <a:pt x="5009" y="17816"/>
                    <a:pt x="657" y="21735"/>
                    <a:pt x="538" y="21626"/>
                  </a:cubicBezTo>
                  <a:cubicBezTo>
                    <a:pt x="-1149" y="20078"/>
                    <a:pt x="1718" y="17199"/>
                    <a:pt x="2425" y="15022"/>
                  </a:cubicBezTo>
                  <a:cubicBezTo>
                    <a:pt x="3756" y="10925"/>
                    <a:pt x="4913" y="6695"/>
                    <a:pt x="5183" y="239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661" name="Google Shape;661;p82"/>
            <p:cNvSpPr/>
            <p:nvPr/>
          </p:nvSpPr>
          <p:spPr>
            <a:xfrm>
              <a:off x="6624301" y="2032450"/>
              <a:ext cx="779666" cy="514491"/>
            </a:xfrm>
            <a:custGeom>
              <a:avLst/>
              <a:gdLst/>
              <a:ahLst/>
              <a:cxnLst/>
              <a:rect l="l" t="t" r="r" b="b"/>
              <a:pathLst>
                <a:path w="31591" h="19516" extrusionOk="0">
                  <a:moveTo>
                    <a:pt x="31591" y="0"/>
                  </a:moveTo>
                  <a:cubicBezTo>
                    <a:pt x="25022" y="243"/>
                    <a:pt x="18461" y="757"/>
                    <a:pt x="11888" y="808"/>
                  </a:cubicBezTo>
                  <a:cubicBezTo>
                    <a:pt x="8905" y="831"/>
                    <a:pt x="5921" y="808"/>
                    <a:pt x="2938" y="808"/>
                  </a:cubicBezTo>
                  <a:cubicBezTo>
                    <a:pt x="1474" y="808"/>
                    <a:pt x="-18" y="630"/>
                    <a:pt x="17" y="746"/>
                  </a:cubicBezTo>
                  <a:cubicBezTo>
                    <a:pt x="675" y="2947"/>
                    <a:pt x="3612" y="3608"/>
                    <a:pt x="5362" y="5097"/>
                  </a:cubicBezTo>
                  <a:cubicBezTo>
                    <a:pt x="10675" y="9617"/>
                    <a:pt x="17185" y="13394"/>
                    <a:pt x="20528" y="19516"/>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grpSp>
      <p:sp>
        <p:nvSpPr>
          <p:cNvPr id="662" name="Google Shape;662;p82"/>
          <p:cNvSpPr txBox="1">
            <a:spLocks noGrp="1"/>
          </p:cNvSpPr>
          <p:nvPr>
            <p:ph type="title"/>
          </p:nvPr>
        </p:nvSpPr>
        <p:spPr>
          <a:xfrm>
            <a:off x="352600" y="2170667"/>
            <a:ext cx="11375200" cy="2203200"/>
          </a:xfrm>
          <a:prstGeom prst="rect">
            <a:avLst/>
          </a:prstGeom>
        </p:spPr>
        <p:txBody>
          <a:bodyPr spcFirstLastPara="1" vert="horz" wrap="square" lIns="121900" tIns="121900" rIns="121900" bIns="121900" rtlCol="0" anchor="ctr" anchorCtr="0">
            <a:noAutofit/>
          </a:bodyPr>
          <a:lstStyle/>
          <a:p>
            <a:pPr>
              <a:lnSpc>
                <a:spcPct val="100000"/>
              </a:lnSpc>
              <a:buClr>
                <a:schemeClr val="lt2"/>
              </a:buClr>
              <a:buSzPts val="1100"/>
            </a:pPr>
            <a:r>
              <a:rPr lang="en" sz="4475" dirty="0">
                <a:solidFill>
                  <a:schemeClr val="tx1"/>
                </a:solidFill>
                <a:latin typeface="Red Hat Display"/>
                <a:ea typeface="Red Hat Display"/>
                <a:cs typeface="Red Hat Display"/>
                <a:sym typeface="Red Hat Display"/>
              </a:rPr>
              <a:t>What is the highest amount of applications received for a single job?</a:t>
            </a:r>
            <a:endParaRPr dirty="0">
              <a:solidFill>
                <a:schemeClr val="tx1"/>
              </a:solidFill>
            </a:endParaRPr>
          </a:p>
        </p:txBody>
      </p:sp>
      <p:sp>
        <p:nvSpPr>
          <p:cNvPr id="664" name="Google Shape;664;p82"/>
          <p:cNvSpPr txBox="1">
            <a:spLocks noGrp="1"/>
          </p:cNvSpPr>
          <p:nvPr>
            <p:ph type="title" idx="4294967295"/>
          </p:nvPr>
        </p:nvSpPr>
        <p:spPr>
          <a:xfrm>
            <a:off x="1453414" y="5967413"/>
            <a:ext cx="10542853" cy="738187"/>
          </a:xfrm>
          <a:prstGeom prst="rect">
            <a:avLst/>
          </a:prstGeom>
        </p:spPr>
        <p:txBody>
          <a:bodyPr spcFirstLastPara="1" vert="horz" wrap="square" lIns="121900" tIns="121900" rIns="121900" bIns="121900" rtlCol="0" anchor="ctr" anchorCtr="0">
            <a:noAutofit/>
          </a:bodyPr>
          <a:lstStyle/>
          <a:p>
            <a:pPr>
              <a:lnSpc>
                <a:spcPct val="100000"/>
              </a:lnSpc>
            </a:pPr>
            <a:r>
              <a:rPr lang="en" sz="3141" i="1" dirty="0">
                <a:solidFill>
                  <a:schemeClr val="tx1"/>
                </a:solidFill>
                <a:latin typeface="Red Hat Display"/>
                <a:ea typeface="Red Hat Display"/>
                <a:cs typeface="Red Hat Display"/>
                <a:sym typeface="Red Hat Display"/>
              </a:rPr>
              <a:t>**Through the Student Jobs Website (PageUp) in FY25**</a:t>
            </a:r>
            <a:endParaRPr sz="12000" i="1" dirty="0">
              <a:solidFill>
                <a:schemeClr val="tx1"/>
              </a:solidFill>
            </a:endParaRPr>
          </a:p>
        </p:txBody>
      </p:sp>
      <p:pic>
        <p:nvPicPr>
          <p:cNvPr id="665" name="Google Shape;665;p82" descr="A 20 second timer with a gentle arpeggio alarm when the timer runs out at 0:00. Perfect to wash hands for 20 seconds. &#10;📌WATCH NEXT: 20 Second Timer Bomb [3D TIMER] 💣 https://youtu.be/0wz6RfUXT0w&#10;&#10; 🚨 SUBSCRIBE &#10;👉 DONATE https://bit.ly/3pkGmo7&#10;&#10;I hope you enjoy it! Let me know in the comments if this timer has been helpful.&#10;&#10;#timertopia  &#10;&#10;Get the best offline timer at Walmart:&#10;https://www.walmart.com/ip/JOYHILL-Digital-Kitchen-Timer-Magnetic-Timer-with-Large-LED-Display-Screen-3-Volume-Levels-Ideal-for-Cooking-Baking-Teaching-Fitness-Black/3600076033?classType=VARIANT&amp;adsRedirect=true&#10;&#10;Disclaimer: Some links in this description may be affiliate links. If you click and buy something, I may earn a small commission at no extra cost to you. As an Amazon Associate, I earn from qualifying purchases." title="20 SECOND TIMER ⏲️">
            <a:hlinkClick r:id="rId3"/>
          </p:cNvPr>
          <p:cNvPicPr preferRelativeResize="0"/>
          <p:nvPr/>
        </p:nvPicPr>
        <p:blipFill>
          <a:blip r:embed="rId4">
            <a:alphaModFix/>
          </a:blip>
          <a:stretch>
            <a:fillRect/>
          </a:stretch>
        </p:blipFill>
        <p:spPr>
          <a:xfrm>
            <a:off x="8719901" y="201867"/>
            <a:ext cx="3276367" cy="184296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65"/>
                                        </p:tgtEl>
                                        <p:attrNameLst>
                                          <p:attrName>style.visibility</p:attrName>
                                        </p:attrNameLst>
                                      </p:cBhvr>
                                      <p:to>
                                        <p:strVal val="visible"/>
                                      </p:to>
                                    </p:set>
                                    <p:animEffect transition="in" filter="fade">
                                      <p:cBhvr>
                                        <p:cTn id="7" dur="1000"/>
                                        <p:tgtEl>
                                          <p:spTgt spid="6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83"/>
          <p:cNvSpPr txBox="1">
            <a:spLocks noGrp="1"/>
          </p:cNvSpPr>
          <p:nvPr>
            <p:ph type="body" idx="1"/>
          </p:nvPr>
        </p:nvSpPr>
        <p:spPr>
          <a:xfrm>
            <a:off x="1257574" y="1751798"/>
            <a:ext cx="9840354" cy="1660438"/>
          </a:xfrm>
          <a:prstGeom prst="rect">
            <a:avLst/>
          </a:prstGeom>
        </p:spPr>
        <p:txBody>
          <a:bodyPr spcFirstLastPara="1" vert="horz" wrap="square" lIns="121900" tIns="121900" rIns="121900" bIns="121900" rtlCol="0" anchor="t" anchorCtr="0">
            <a:noAutofit/>
          </a:bodyPr>
          <a:lstStyle/>
          <a:p>
            <a:pPr marL="0" indent="0" algn="ctr">
              <a:lnSpc>
                <a:spcPct val="100000"/>
              </a:lnSpc>
              <a:buClr>
                <a:schemeClr val="lt2"/>
              </a:buClr>
              <a:buSzPts val="1100"/>
              <a:buNone/>
            </a:pPr>
            <a:r>
              <a:rPr lang="en" sz="4475" b="1" dirty="0">
                <a:latin typeface="Red Hat Display"/>
                <a:ea typeface="Red Hat Display"/>
                <a:cs typeface="Red Hat Display"/>
                <a:sym typeface="Red Hat Display"/>
              </a:rPr>
              <a:t>What is the highest amount of applications received for a single job?</a:t>
            </a:r>
            <a:endParaRPr dirty="0"/>
          </a:p>
        </p:txBody>
      </p:sp>
      <p:sp>
        <p:nvSpPr>
          <p:cNvPr id="671" name="Google Shape;671;p83"/>
          <p:cNvSpPr txBox="1"/>
          <p:nvPr/>
        </p:nvSpPr>
        <p:spPr>
          <a:xfrm>
            <a:off x="2432800" y="4336200"/>
            <a:ext cx="7319600" cy="738800"/>
          </a:xfrm>
          <a:prstGeom prst="rect">
            <a:avLst/>
          </a:prstGeom>
          <a:noFill/>
          <a:ln>
            <a:noFill/>
          </a:ln>
        </p:spPr>
        <p:txBody>
          <a:bodyPr spcFirstLastPara="1" wrap="square" lIns="121900" tIns="121900" rIns="121900" bIns="121900" anchor="t" anchorCtr="0">
            <a:noAutofit/>
          </a:bodyPr>
          <a:lstStyle/>
          <a:p>
            <a:pPr algn="ctr">
              <a:lnSpc>
                <a:spcPct val="80000"/>
              </a:lnSpc>
            </a:pPr>
            <a:r>
              <a:rPr lang="en" sz="5200">
                <a:solidFill>
                  <a:srgbClr val="990000"/>
                </a:solidFill>
                <a:latin typeface="Bebas Neue"/>
                <a:ea typeface="Bebas Neue"/>
                <a:cs typeface="Bebas Neue"/>
                <a:sym typeface="Bebas Neue"/>
              </a:rPr>
              <a:t>Correct Answer: 380 </a:t>
            </a:r>
            <a:endParaRPr sz="5200">
              <a:solidFill>
                <a:srgbClr val="990000"/>
              </a:solidFill>
              <a:latin typeface="Bebas Neue"/>
              <a:ea typeface="Bebas Neue"/>
              <a:cs typeface="Bebas Neue"/>
              <a:sym typeface="Bebas Neue"/>
            </a:endParaRPr>
          </a:p>
        </p:txBody>
      </p:sp>
      <p:sp>
        <p:nvSpPr>
          <p:cNvPr id="672" name="Google Shape;672;p83"/>
          <p:cNvSpPr/>
          <p:nvPr/>
        </p:nvSpPr>
        <p:spPr>
          <a:xfrm rot="249448">
            <a:off x="-594552" y="907485"/>
            <a:ext cx="4970056" cy="577385"/>
          </a:xfrm>
          <a:custGeom>
            <a:avLst/>
            <a:gdLst/>
            <a:ahLst/>
            <a:cxnLst/>
            <a:rect l="l" t="t" r="r" b="b"/>
            <a:pathLst>
              <a:path w="149097" h="17321" extrusionOk="0">
                <a:moveTo>
                  <a:pt x="0" y="16843"/>
                </a:moveTo>
                <a:cubicBezTo>
                  <a:pt x="10025" y="13500"/>
                  <a:pt x="20512" y="11208"/>
                  <a:pt x="31053" y="10456"/>
                </a:cubicBezTo>
                <a:cubicBezTo>
                  <a:pt x="33851" y="10256"/>
                  <a:pt x="38283" y="8774"/>
                  <a:pt x="39422" y="11337"/>
                </a:cubicBezTo>
                <a:cubicBezTo>
                  <a:pt x="41319" y="15604"/>
                  <a:pt x="25326" y="19923"/>
                  <a:pt x="25987" y="15301"/>
                </a:cubicBezTo>
                <a:cubicBezTo>
                  <a:pt x="26625" y="10839"/>
                  <a:pt x="33301" y="9621"/>
                  <a:pt x="37660" y="8474"/>
                </a:cubicBezTo>
                <a:cubicBezTo>
                  <a:pt x="48374" y="5654"/>
                  <a:pt x="59437" y="4147"/>
                  <a:pt x="70474" y="3188"/>
                </a:cubicBezTo>
                <a:cubicBezTo>
                  <a:pt x="96603" y="917"/>
                  <a:pt x="122872" y="-311"/>
                  <a:pt x="149097" y="105"/>
                </a:cubicBezTo>
              </a:path>
            </a:pathLst>
          </a:custGeom>
          <a:noFill/>
          <a:ln w="38100" cap="flat" cmpd="sng">
            <a:solidFill>
              <a:srgbClr val="990000"/>
            </a:solidFill>
            <a:prstDash val="solid"/>
            <a:round/>
            <a:headEnd type="none" w="med" len="med"/>
            <a:tailEnd type="none" w="med" len="med"/>
          </a:ln>
        </p:spPr>
        <p:txBody>
          <a:bodyPr/>
          <a:lstStyle/>
          <a:p>
            <a:endParaRPr lang="en-US"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84"/>
          <p:cNvSpPr txBox="1"/>
          <p:nvPr/>
        </p:nvSpPr>
        <p:spPr>
          <a:xfrm>
            <a:off x="520300" y="4103800"/>
            <a:ext cx="4700000" cy="779200"/>
          </a:xfrm>
          <a:prstGeom prst="rect">
            <a:avLst/>
          </a:prstGeom>
          <a:noFill/>
          <a:ln>
            <a:noFill/>
          </a:ln>
        </p:spPr>
        <p:txBody>
          <a:bodyPr spcFirstLastPara="1" wrap="square" lIns="121900" tIns="121900" rIns="121900" bIns="121900" anchor="t" anchorCtr="0">
            <a:noAutofit/>
          </a:bodyPr>
          <a:lstStyle/>
          <a:p>
            <a:pPr algn="ctr">
              <a:lnSpc>
                <a:spcPct val="80000"/>
              </a:lnSpc>
            </a:pPr>
            <a:r>
              <a:rPr lang="en" sz="5467">
                <a:solidFill>
                  <a:schemeClr val="dk1"/>
                </a:solidFill>
                <a:latin typeface="Bebas Neue"/>
                <a:ea typeface="Bebas Neue"/>
                <a:cs typeface="Bebas Neue"/>
                <a:sym typeface="Bebas Neue"/>
              </a:rPr>
              <a:t>Student Employees </a:t>
            </a:r>
            <a:endParaRPr sz="5467">
              <a:solidFill>
                <a:schemeClr val="dk1"/>
              </a:solidFill>
              <a:latin typeface="Bebas Neue"/>
              <a:ea typeface="Bebas Neue"/>
              <a:cs typeface="Bebas Neue"/>
              <a:sym typeface="Bebas Neue"/>
            </a:endParaRPr>
          </a:p>
        </p:txBody>
      </p:sp>
      <p:sp>
        <p:nvSpPr>
          <p:cNvPr id="678" name="Google Shape;678;p84"/>
          <p:cNvSpPr txBox="1">
            <a:spLocks noGrp="1"/>
          </p:cNvSpPr>
          <p:nvPr>
            <p:ph type="body" idx="1"/>
          </p:nvPr>
        </p:nvSpPr>
        <p:spPr>
          <a:xfrm>
            <a:off x="1478500" y="4883009"/>
            <a:ext cx="2783600" cy="967200"/>
          </a:xfrm>
          <a:prstGeom prst="rect">
            <a:avLst/>
          </a:prstGeom>
        </p:spPr>
        <p:txBody>
          <a:bodyPr spcFirstLastPara="1" vert="horz" wrap="square" lIns="121900" tIns="121900" rIns="121900" bIns="121900" rtlCol="0" anchor="t" anchorCtr="0">
            <a:noAutofit/>
          </a:bodyPr>
          <a:lstStyle/>
          <a:p>
            <a:pPr marL="0" indent="0" algn="ctr">
              <a:spcAft>
                <a:spcPts val="1600"/>
              </a:spcAft>
              <a:buNone/>
            </a:pPr>
            <a:r>
              <a:rPr lang="en" sz="5733">
                <a:latin typeface="Red Hat Display Medium"/>
                <a:ea typeface="Red Hat Display Medium"/>
                <a:cs typeface="Red Hat Display Medium"/>
                <a:sym typeface="Red Hat Display Medium"/>
              </a:rPr>
              <a:t>13,815</a:t>
            </a:r>
            <a:endParaRPr sz="5733">
              <a:latin typeface="Red Hat Display Medium"/>
              <a:ea typeface="Red Hat Display Medium"/>
              <a:cs typeface="Red Hat Display Medium"/>
              <a:sym typeface="Red Hat Display Medium"/>
            </a:endParaRPr>
          </a:p>
        </p:txBody>
      </p:sp>
      <p:sp>
        <p:nvSpPr>
          <p:cNvPr id="685" name="Google Shape;685;p84"/>
          <p:cNvSpPr txBox="1">
            <a:spLocks noGrp="1"/>
          </p:cNvSpPr>
          <p:nvPr>
            <p:ph type="body" idx="2"/>
          </p:nvPr>
        </p:nvSpPr>
        <p:spPr>
          <a:xfrm>
            <a:off x="5382600" y="3231871"/>
            <a:ext cx="2783600" cy="967200"/>
          </a:xfrm>
          <a:prstGeom prst="rect">
            <a:avLst/>
          </a:prstGeom>
        </p:spPr>
        <p:txBody>
          <a:bodyPr spcFirstLastPara="1" vert="horz" wrap="square" lIns="121900" tIns="121900" rIns="121900" bIns="121900" rtlCol="0" anchor="t" anchorCtr="0">
            <a:noAutofit/>
          </a:bodyPr>
          <a:lstStyle/>
          <a:p>
            <a:pPr marL="0" indent="0" algn="ctr">
              <a:spcAft>
                <a:spcPts val="1600"/>
              </a:spcAft>
              <a:buNone/>
            </a:pPr>
            <a:r>
              <a:rPr lang="en" sz="5733" dirty="0">
                <a:latin typeface="Red Hat Display Medium"/>
                <a:ea typeface="Red Hat Display Medium"/>
                <a:cs typeface="Red Hat Display Medium"/>
                <a:sym typeface="Red Hat Display Medium"/>
              </a:rPr>
              <a:t>2,219</a:t>
            </a:r>
            <a:endParaRPr sz="5733" dirty="0">
              <a:latin typeface="Red Hat Display Medium"/>
              <a:ea typeface="Red Hat Display Medium"/>
              <a:cs typeface="Red Hat Display Medium"/>
              <a:sym typeface="Red Hat Display Medium"/>
            </a:endParaRPr>
          </a:p>
        </p:txBody>
      </p:sp>
      <p:sp>
        <p:nvSpPr>
          <p:cNvPr id="686" name="Google Shape;686;p84"/>
          <p:cNvSpPr txBox="1">
            <a:spLocks noGrp="1"/>
          </p:cNvSpPr>
          <p:nvPr>
            <p:ph type="body" idx="3"/>
          </p:nvPr>
        </p:nvSpPr>
        <p:spPr>
          <a:xfrm>
            <a:off x="8322331" y="5262043"/>
            <a:ext cx="2783600" cy="967200"/>
          </a:xfrm>
          <a:prstGeom prst="rect">
            <a:avLst/>
          </a:prstGeom>
        </p:spPr>
        <p:txBody>
          <a:bodyPr spcFirstLastPara="1" vert="horz" wrap="square" lIns="121900" tIns="121900" rIns="121900" bIns="121900" rtlCol="0" anchor="t" anchorCtr="0">
            <a:noAutofit/>
          </a:bodyPr>
          <a:lstStyle/>
          <a:p>
            <a:pPr marL="0" indent="0" algn="ctr">
              <a:spcAft>
                <a:spcPts val="1600"/>
              </a:spcAft>
              <a:buNone/>
            </a:pPr>
            <a:r>
              <a:rPr lang="en" sz="5733">
                <a:latin typeface="Red Hat Display Medium"/>
                <a:ea typeface="Red Hat Display Medium"/>
                <a:cs typeface="Red Hat Display Medium"/>
                <a:sym typeface="Red Hat Display Medium"/>
              </a:rPr>
              <a:t>37,390</a:t>
            </a:r>
            <a:endParaRPr sz="5733">
              <a:latin typeface="Red Hat Display Medium"/>
              <a:ea typeface="Red Hat Display Medium"/>
              <a:cs typeface="Red Hat Display Medium"/>
              <a:sym typeface="Red Hat Display Medium"/>
            </a:endParaRPr>
          </a:p>
        </p:txBody>
      </p:sp>
      <p:sp>
        <p:nvSpPr>
          <p:cNvPr id="683" name="Google Shape;683;p84"/>
          <p:cNvSpPr txBox="1">
            <a:spLocks noGrp="1"/>
          </p:cNvSpPr>
          <p:nvPr>
            <p:ph type="title"/>
          </p:nvPr>
        </p:nvSpPr>
        <p:spPr>
          <a:xfrm>
            <a:off x="266333" y="628757"/>
            <a:ext cx="11486800" cy="941610"/>
          </a:xfrm>
          <a:prstGeom prst="rect">
            <a:avLst/>
          </a:prstGeom>
        </p:spPr>
        <p:txBody>
          <a:bodyPr spcFirstLastPara="1" vert="horz" wrap="square" lIns="121900" tIns="121900" rIns="121900" bIns="121900" rtlCol="0" anchor="t" anchorCtr="0">
            <a:noAutofit/>
          </a:bodyPr>
          <a:lstStyle/>
          <a:p>
            <a:pPr algn="ctr"/>
            <a:r>
              <a:rPr lang="en" sz="4800" dirty="0"/>
              <a:t>Student Employment Snapshot</a:t>
            </a:r>
            <a:endParaRPr sz="4800" dirty="0"/>
          </a:p>
        </p:txBody>
      </p:sp>
      <p:sp>
        <p:nvSpPr>
          <p:cNvPr id="679" name="Google Shape;679;p84"/>
          <p:cNvSpPr txBox="1"/>
          <p:nvPr/>
        </p:nvSpPr>
        <p:spPr>
          <a:xfrm>
            <a:off x="4864687" y="2292920"/>
            <a:ext cx="3911200" cy="779200"/>
          </a:xfrm>
          <a:prstGeom prst="rect">
            <a:avLst/>
          </a:prstGeom>
          <a:noFill/>
          <a:ln>
            <a:noFill/>
          </a:ln>
        </p:spPr>
        <p:txBody>
          <a:bodyPr spcFirstLastPara="1" wrap="square" lIns="121900" tIns="121900" rIns="121900" bIns="121900" anchor="t" anchorCtr="0">
            <a:noAutofit/>
          </a:bodyPr>
          <a:lstStyle/>
          <a:p>
            <a:pPr algn="ctr">
              <a:lnSpc>
                <a:spcPct val="80000"/>
              </a:lnSpc>
            </a:pPr>
            <a:r>
              <a:rPr lang="en" sz="5467" dirty="0">
                <a:solidFill>
                  <a:schemeClr val="dk1"/>
                </a:solidFill>
                <a:latin typeface="Bebas Neue"/>
                <a:ea typeface="Bebas Neue"/>
                <a:cs typeface="Bebas Neue"/>
                <a:sym typeface="Bebas Neue"/>
              </a:rPr>
              <a:t>FWS students</a:t>
            </a:r>
            <a:endParaRPr sz="5467" dirty="0">
              <a:solidFill>
                <a:schemeClr val="dk1"/>
              </a:solidFill>
              <a:latin typeface="Bebas Neue"/>
              <a:ea typeface="Bebas Neue"/>
              <a:cs typeface="Bebas Neue"/>
              <a:sym typeface="Bebas Neue"/>
            </a:endParaRPr>
          </a:p>
        </p:txBody>
      </p:sp>
      <p:sp>
        <p:nvSpPr>
          <p:cNvPr id="680" name="Google Shape;680;p84"/>
          <p:cNvSpPr/>
          <p:nvPr/>
        </p:nvSpPr>
        <p:spPr>
          <a:xfrm rot="458101">
            <a:off x="7352956" y="3681055"/>
            <a:ext cx="4722341" cy="3615728"/>
          </a:xfrm>
          <a:custGeom>
            <a:avLst/>
            <a:gdLst/>
            <a:ahLst/>
            <a:cxnLst/>
            <a:rect l="l" t="t" r="r" b="b"/>
            <a:pathLst>
              <a:path w="117129" h="99787" extrusionOk="0">
                <a:moveTo>
                  <a:pt x="66027" y="99737"/>
                </a:moveTo>
                <a:cubicBezTo>
                  <a:pt x="50642" y="99737"/>
                  <a:pt x="33178" y="100540"/>
                  <a:pt x="20575" y="91716"/>
                </a:cubicBezTo>
                <a:cubicBezTo>
                  <a:pt x="3600" y="79831"/>
                  <a:pt x="-4442" y="51742"/>
                  <a:pt x="2527" y="32227"/>
                </a:cubicBezTo>
                <a:cubicBezTo>
                  <a:pt x="13345" y="1934"/>
                  <a:pt x="66333" y="-7537"/>
                  <a:pt x="95438" y="6158"/>
                </a:cubicBezTo>
                <a:cubicBezTo>
                  <a:pt x="111767" y="13841"/>
                  <a:pt x="122597" y="41009"/>
                  <a:pt x="114154" y="56958"/>
                </a:cubicBezTo>
                <a:cubicBezTo>
                  <a:pt x="102464" y="79039"/>
                  <a:pt x="73604" y="92199"/>
                  <a:pt x="48648" y="93387"/>
                </a:cubicBezTo>
              </a:path>
            </a:pathLst>
          </a:custGeom>
          <a:noFill/>
          <a:ln w="38100" cap="flat" cmpd="sng">
            <a:solidFill>
              <a:srgbClr val="C5050C"/>
            </a:solidFill>
            <a:prstDash val="solid"/>
            <a:round/>
            <a:headEnd type="none" w="med" len="med"/>
            <a:tailEnd type="none" w="med" len="med"/>
          </a:ln>
        </p:spPr>
        <p:txBody>
          <a:bodyPr/>
          <a:lstStyle/>
          <a:p>
            <a:endParaRPr lang="en-US" sz="2400"/>
          </a:p>
        </p:txBody>
      </p:sp>
      <p:sp>
        <p:nvSpPr>
          <p:cNvPr id="681" name="Google Shape;681;p84"/>
          <p:cNvSpPr/>
          <p:nvPr/>
        </p:nvSpPr>
        <p:spPr>
          <a:xfrm rot="458101">
            <a:off x="4707058" y="1624346"/>
            <a:ext cx="4134684" cy="3296726"/>
          </a:xfrm>
          <a:custGeom>
            <a:avLst/>
            <a:gdLst/>
            <a:ahLst/>
            <a:cxnLst/>
            <a:rect l="l" t="t" r="r" b="b"/>
            <a:pathLst>
              <a:path w="117129" h="99787" extrusionOk="0">
                <a:moveTo>
                  <a:pt x="66027" y="99737"/>
                </a:moveTo>
                <a:cubicBezTo>
                  <a:pt x="50642" y="99737"/>
                  <a:pt x="33178" y="100540"/>
                  <a:pt x="20575" y="91716"/>
                </a:cubicBezTo>
                <a:cubicBezTo>
                  <a:pt x="3600" y="79831"/>
                  <a:pt x="-4442" y="51742"/>
                  <a:pt x="2527" y="32227"/>
                </a:cubicBezTo>
                <a:cubicBezTo>
                  <a:pt x="13345" y="1934"/>
                  <a:pt x="66333" y="-7537"/>
                  <a:pt x="95438" y="6158"/>
                </a:cubicBezTo>
                <a:cubicBezTo>
                  <a:pt x="111767" y="13841"/>
                  <a:pt x="122597" y="41009"/>
                  <a:pt x="114154" y="56958"/>
                </a:cubicBezTo>
                <a:cubicBezTo>
                  <a:pt x="102464" y="79039"/>
                  <a:pt x="73604" y="92199"/>
                  <a:pt x="48648" y="93387"/>
                </a:cubicBezTo>
              </a:path>
            </a:pathLst>
          </a:custGeom>
          <a:noFill/>
          <a:ln w="38100" cap="flat" cmpd="sng">
            <a:solidFill>
              <a:schemeClr val="tx1"/>
            </a:solidFill>
            <a:prstDash val="solid"/>
            <a:round/>
            <a:headEnd type="none" w="med" len="med"/>
            <a:tailEnd type="none" w="med" len="med"/>
          </a:ln>
        </p:spPr>
        <p:txBody>
          <a:bodyPr/>
          <a:lstStyle/>
          <a:p>
            <a:endParaRPr lang="en-US" sz="2400"/>
          </a:p>
        </p:txBody>
      </p:sp>
      <p:sp>
        <p:nvSpPr>
          <p:cNvPr id="682" name="Google Shape;682;p84"/>
          <p:cNvSpPr/>
          <p:nvPr/>
        </p:nvSpPr>
        <p:spPr>
          <a:xfrm rot="458223">
            <a:off x="499474" y="2807425"/>
            <a:ext cx="4741665" cy="3826475"/>
          </a:xfrm>
          <a:custGeom>
            <a:avLst/>
            <a:gdLst/>
            <a:ahLst/>
            <a:cxnLst/>
            <a:rect l="l" t="t" r="r" b="b"/>
            <a:pathLst>
              <a:path w="117129" h="99787" extrusionOk="0">
                <a:moveTo>
                  <a:pt x="66027" y="99737"/>
                </a:moveTo>
                <a:cubicBezTo>
                  <a:pt x="50642" y="99737"/>
                  <a:pt x="33178" y="100540"/>
                  <a:pt x="20575" y="91716"/>
                </a:cubicBezTo>
                <a:cubicBezTo>
                  <a:pt x="3600" y="79831"/>
                  <a:pt x="-4442" y="51742"/>
                  <a:pt x="2527" y="32227"/>
                </a:cubicBezTo>
                <a:cubicBezTo>
                  <a:pt x="13345" y="1934"/>
                  <a:pt x="66333" y="-7537"/>
                  <a:pt x="95438" y="6158"/>
                </a:cubicBezTo>
                <a:cubicBezTo>
                  <a:pt x="111767" y="13841"/>
                  <a:pt x="122597" y="41009"/>
                  <a:pt x="114154" y="56958"/>
                </a:cubicBezTo>
                <a:cubicBezTo>
                  <a:pt x="102464" y="79039"/>
                  <a:pt x="73604" y="92199"/>
                  <a:pt x="48648" y="93387"/>
                </a:cubicBezTo>
              </a:path>
            </a:pathLst>
          </a:custGeom>
          <a:noFill/>
          <a:ln w="38100" cap="flat" cmpd="sng">
            <a:solidFill>
              <a:srgbClr val="C5050C"/>
            </a:solidFill>
            <a:prstDash val="solid"/>
            <a:round/>
            <a:headEnd type="none" w="med" len="med"/>
            <a:tailEnd type="none" w="med" len="med"/>
          </a:ln>
        </p:spPr>
        <p:txBody>
          <a:bodyPr/>
          <a:lstStyle/>
          <a:p>
            <a:endParaRPr lang="en-US" sz="2400"/>
          </a:p>
        </p:txBody>
      </p:sp>
      <p:sp>
        <p:nvSpPr>
          <p:cNvPr id="684" name="Google Shape;684;p84"/>
          <p:cNvSpPr txBox="1"/>
          <p:nvPr/>
        </p:nvSpPr>
        <p:spPr>
          <a:xfrm>
            <a:off x="7295731" y="4535905"/>
            <a:ext cx="4836800" cy="779200"/>
          </a:xfrm>
          <a:prstGeom prst="rect">
            <a:avLst/>
          </a:prstGeom>
          <a:noFill/>
          <a:ln>
            <a:noFill/>
          </a:ln>
        </p:spPr>
        <p:txBody>
          <a:bodyPr spcFirstLastPara="1" wrap="square" lIns="121900" tIns="121900" rIns="121900" bIns="121900" anchor="t" anchorCtr="0">
            <a:noAutofit/>
          </a:bodyPr>
          <a:lstStyle/>
          <a:p>
            <a:pPr algn="ctr">
              <a:lnSpc>
                <a:spcPct val="80000"/>
              </a:lnSpc>
            </a:pPr>
            <a:r>
              <a:rPr lang="en" sz="4400">
                <a:solidFill>
                  <a:schemeClr val="dk1"/>
                </a:solidFill>
                <a:latin typeface="Bebas Neue"/>
                <a:ea typeface="Bebas Neue"/>
                <a:cs typeface="Bebas Neue"/>
                <a:sym typeface="Bebas Neue"/>
              </a:rPr>
              <a:t>Student applications</a:t>
            </a:r>
            <a:endParaRPr sz="4400">
              <a:solidFill>
                <a:schemeClr val="dk1"/>
              </a:solidFill>
              <a:latin typeface="Bebas Neue"/>
              <a:ea typeface="Bebas Neue"/>
              <a:cs typeface="Bebas Neue"/>
              <a:sym typeface="Bebas Neu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85"/>
          <p:cNvSpPr txBox="1">
            <a:spLocks noGrp="1"/>
          </p:cNvSpPr>
          <p:nvPr>
            <p:ph type="title"/>
          </p:nvPr>
        </p:nvSpPr>
        <p:spPr>
          <a:xfrm>
            <a:off x="352600" y="615700"/>
            <a:ext cx="11486800" cy="1143600"/>
          </a:xfrm>
          <a:prstGeom prst="rect">
            <a:avLst/>
          </a:prstGeom>
        </p:spPr>
        <p:txBody>
          <a:bodyPr spcFirstLastPara="1" vert="horz" wrap="square" lIns="121900" tIns="121900" rIns="121900" bIns="121900" rtlCol="0" anchor="t" anchorCtr="0">
            <a:noAutofit/>
          </a:bodyPr>
          <a:lstStyle/>
          <a:p>
            <a:pPr algn="ctr"/>
            <a:r>
              <a:rPr lang="en" sz="6133" dirty="0"/>
              <a:t>Student Jobs Website</a:t>
            </a:r>
            <a:endParaRPr dirty="0"/>
          </a:p>
        </p:txBody>
      </p:sp>
      <p:pic>
        <p:nvPicPr>
          <p:cNvPr id="692" name="Google Shape;692;p85"/>
          <p:cNvPicPr preferRelativeResize="0"/>
          <p:nvPr/>
        </p:nvPicPr>
        <p:blipFill>
          <a:blip r:embed="rId3">
            <a:alphaModFix/>
          </a:blip>
          <a:stretch>
            <a:fillRect/>
          </a:stretch>
        </p:blipFill>
        <p:spPr>
          <a:xfrm>
            <a:off x="224567" y="2261600"/>
            <a:ext cx="8561700" cy="4027432"/>
          </a:xfrm>
          <a:prstGeom prst="rect">
            <a:avLst/>
          </a:prstGeom>
          <a:noFill/>
          <a:ln>
            <a:noFill/>
          </a:ln>
        </p:spPr>
      </p:pic>
      <p:sp>
        <p:nvSpPr>
          <p:cNvPr id="693" name="Google Shape;693;p85"/>
          <p:cNvSpPr txBox="1"/>
          <p:nvPr/>
        </p:nvSpPr>
        <p:spPr>
          <a:xfrm>
            <a:off x="8624236" y="2115334"/>
            <a:ext cx="3445844" cy="1723508"/>
          </a:xfrm>
          <a:prstGeom prst="rect">
            <a:avLst/>
          </a:prstGeom>
          <a:noFill/>
          <a:ln>
            <a:noFill/>
          </a:ln>
        </p:spPr>
        <p:txBody>
          <a:bodyPr spcFirstLastPara="1" wrap="square" lIns="121900" tIns="121900" rIns="121900" bIns="121900" anchor="t" anchorCtr="0">
            <a:spAutoFit/>
          </a:bodyPr>
          <a:lstStyle/>
          <a:p>
            <a:pPr marL="609585" indent="-457189">
              <a:buSzPts val="1800"/>
              <a:buFont typeface="Red Hat Display"/>
              <a:buChar char="●"/>
            </a:pPr>
            <a:r>
              <a:rPr lang="en" sz="2400" dirty="0">
                <a:latin typeface="Red Hat Display"/>
                <a:ea typeface="Red Hat Display"/>
                <a:cs typeface="Red Hat Display"/>
                <a:sym typeface="Red Hat Display"/>
              </a:rPr>
              <a:t>On campus jobs</a:t>
            </a:r>
            <a:endParaRPr sz="2400" dirty="0">
              <a:latin typeface="Red Hat Display"/>
              <a:ea typeface="Red Hat Display"/>
              <a:cs typeface="Red Hat Display"/>
              <a:sym typeface="Red Hat Display"/>
            </a:endParaRPr>
          </a:p>
          <a:p>
            <a:pPr marL="609585" indent="-457189">
              <a:buSzPts val="1800"/>
              <a:buFont typeface="Red Hat Display"/>
              <a:buChar char="●"/>
            </a:pPr>
            <a:r>
              <a:rPr lang="en" sz="2400" dirty="0">
                <a:latin typeface="Red Hat Display"/>
                <a:ea typeface="Red Hat Display"/>
                <a:cs typeface="Red Hat Display"/>
                <a:sym typeface="Red Hat Display"/>
              </a:rPr>
              <a:t>Off campus jobs </a:t>
            </a:r>
            <a:endParaRPr sz="2400" dirty="0">
              <a:latin typeface="Red Hat Display"/>
              <a:ea typeface="Red Hat Display"/>
              <a:cs typeface="Red Hat Display"/>
              <a:sym typeface="Red Hat Display"/>
            </a:endParaRPr>
          </a:p>
          <a:p>
            <a:pPr marL="609585" indent="-457189">
              <a:buSzPts val="1800"/>
              <a:buFont typeface="Red Hat Display"/>
              <a:buChar char="●"/>
            </a:pPr>
            <a:r>
              <a:rPr lang="en" sz="2400" dirty="0">
                <a:latin typeface="Red Hat Display"/>
                <a:ea typeface="Red Hat Display"/>
                <a:cs typeface="Red Hat Display"/>
                <a:sym typeface="Red Hat Display"/>
              </a:rPr>
              <a:t>Federal Work Study eligible roles</a:t>
            </a:r>
            <a:endParaRPr sz="2400" dirty="0">
              <a:latin typeface="Red Hat Display"/>
              <a:ea typeface="Red Hat Display"/>
              <a:cs typeface="Red Hat Display"/>
              <a:sym typeface="Red Hat Display"/>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86"/>
          <p:cNvSpPr txBox="1">
            <a:spLocks noGrp="1"/>
          </p:cNvSpPr>
          <p:nvPr>
            <p:ph type="title"/>
          </p:nvPr>
        </p:nvSpPr>
        <p:spPr>
          <a:xfrm>
            <a:off x="310737" y="192505"/>
            <a:ext cx="11360800" cy="1164362"/>
          </a:xfrm>
          <a:prstGeom prst="rect">
            <a:avLst/>
          </a:prstGeom>
        </p:spPr>
        <p:txBody>
          <a:bodyPr spcFirstLastPara="1" vert="horz" wrap="square" lIns="121900" tIns="121900" rIns="121900" bIns="121900" rtlCol="0" anchor="t" anchorCtr="0">
            <a:noAutofit/>
          </a:bodyPr>
          <a:lstStyle/>
          <a:p>
            <a:pPr algn="ctr"/>
            <a:r>
              <a:rPr lang="en" dirty="0">
                <a:sym typeface="Bebas Neue"/>
              </a:rPr>
              <a:t>Student Jobs Website: </a:t>
            </a:r>
            <a:br>
              <a:rPr lang="en" dirty="0">
                <a:sym typeface="Bebas Neue"/>
              </a:rPr>
            </a:br>
            <a:r>
              <a:rPr lang="en" dirty="0">
                <a:sym typeface="Bebas Neue"/>
              </a:rPr>
              <a:t>When Employers Post</a:t>
            </a:r>
            <a:endParaRPr dirty="0">
              <a:sym typeface="Bebas Neue"/>
            </a:endParaRPr>
          </a:p>
        </p:txBody>
      </p:sp>
      <p:sp>
        <p:nvSpPr>
          <p:cNvPr id="701" name="Google Shape;701;p86"/>
          <p:cNvSpPr txBox="1">
            <a:spLocks noGrp="1"/>
          </p:cNvSpPr>
          <p:nvPr>
            <p:ph type="body" idx="1"/>
          </p:nvPr>
        </p:nvSpPr>
        <p:spPr>
          <a:xfrm>
            <a:off x="8840033" y="5061367"/>
            <a:ext cx="3301200" cy="1301600"/>
          </a:xfrm>
          <a:prstGeom prst="rect">
            <a:avLst/>
          </a:prstGeom>
        </p:spPr>
        <p:txBody>
          <a:bodyPr spcFirstLastPara="1" vert="horz" wrap="square" lIns="121900" tIns="121900" rIns="121900" bIns="121900" rtlCol="0" anchor="t" anchorCtr="0">
            <a:normAutofit/>
          </a:bodyPr>
          <a:lstStyle/>
          <a:p>
            <a:pPr marL="0" indent="0" algn="ctr">
              <a:spcBef>
                <a:spcPts val="0"/>
              </a:spcBef>
              <a:spcAft>
                <a:spcPts val="1600"/>
              </a:spcAft>
              <a:buNone/>
            </a:pPr>
            <a:r>
              <a:rPr lang="en" dirty="0"/>
              <a:t>August to September</a:t>
            </a:r>
            <a:endParaRPr dirty="0"/>
          </a:p>
        </p:txBody>
      </p:sp>
      <p:pic>
        <p:nvPicPr>
          <p:cNvPr id="699" name="Google Shape;699;p86"/>
          <p:cNvPicPr preferRelativeResize="0"/>
          <p:nvPr/>
        </p:nvPicPr>
        <p:blipFill>
          <a:blip r:embed="rId3">
            <a:alphaModFix/>
          </a:blip>
          <a:stretch>
            <a:fillRect/>
          </a:stretch>
        </p:blipFill>
        <p:spPr>
          <a:xfrm>
            <a:off x="310737" y="1874967"/>
            <a:ext cx="8466401" cy="4488000"/>
          </a:xfrm>
          <a:prstGeom prst="rect">
            <a:avLst/>
          </a:prstGeom>
          <a:noFill/>
          <a:ln>
            <a:noFill/>
          </a:ln>
        </p:spPr>
      </p:pic>
      <p:sp>
        <p:nvSpPr>
          <p:cNvPr id="700" name="Google Shape;700;p86"/>
          <p:cNvSpPr/>
          <p:nvPr/>
        </p:nvSpPr>
        <p:spPr>
          <a:xfrm rot="458077">
            <a:off x="8393407" y="3674560"/>
            <a:ext cx="3920311" cy="3352952"/>
          </a:xfrm>
          <a:custGeom>
            <a:avLst/>
            <a:gdLst/>
            <a:ahLst/>
            <a:cxnLst/>
            <a:rect l="l" t="t" r="r" b="b"/>
            <a:pathLst>
              <a:path w="117129" h="99787" extrusionOk="0">
                <a:moveTo>
                  <a:pt x="66027" y="99737"/>
                </a:moveTo>
                <a:cubicBezTo>
                  <a:pt x="50642" y="99737"/>
                  <a:pt x="33178" y="100540"/>
                  <a:pt x="20575" y="91716"/>
                </a:cubicBezTo>
                <a:cubicBezTo>
                  <a:pt x="3600" y="79831"/>
                  <a:pt x="-4442" y="51742"/>
                  <a:pt x="2527" y="32227"/>
                </a:cubicBezTo>
                <a:cubicBezTo>
                  <a:pt x="13345" y="1934"/>
                  <a:pt x="66333" y="-7537"/>
                  <a:pt x="95438" y="6158"/>
                </a:cubicBezTo>
                <a:cubicBezTo>
                  <a:pt x="111767" y="13841"/>
                  <a:pt x="122597" y="41009"/>
                  <a:pt x="114154" y="56958"/>
                </a:cubicBezTo>
                <a:cubicBezTo>
                  <a:pt x="102464" y="79039"/>
                  <a:pt x="73604" y="92199"/>
                  <a:pt x="48648" y="93387"/>
                </a:cubicBezTo>
              </a:path>
            </a:pathLst>
          </a:custGeom>
          <a:noFill/>
          <a:ln w="38100" cap="flat" cmpd="sng">
            <a:solidFill>
              <a:srgbClr val="990000"/>
            </a:solidFill>
            <a:prstDash val="solid"/>
            <a:round/>
            <a:headEnd type="none" w="med" len="med"/>
            <a:tailEnd type="none" w="med" len="med"/>
          </a:ln>
        </p:spPr>
        <p:txBody>
          <a:bodyPr/>
          <a:lstStyle/>
          <a:p>
            <a:endParaRPr lang="en-US" sz="2400"/>
          </a:p>
        </p:txBody>
      </p:sp>
      <p:sp>
        <p:nvSpPr>
          <p:cNvPr id="702" name="Google Shape;702;p86"/>
          <p:cNvSpPr txBox="1"/>
          <p:nvPr/>
        </p:nvSpPr>
        <p:spPr>
          <a:xfrm>
            <a:off x="8882000" y="4430567"/>
            <a:ext cx="3301200" cy="738800"/>
          </a:xfrm>
          <a:prstGeom prst="rect">
            <a:avLst/>
          </a:prstGeom>
          <a:noFill/>
          <a:ln>
            <a:noFill/>
          </a:ln>
        </p:spPr>
        <p:txBody>
          <a:bodyPr spcFirstLastPara="1" wrap="square" lIns="121900" tIns="121900" rIns="121900" bIns="121900" anchor="t" anchorCtr="0">
            <a:noAutofit/>
          </a:bodyPr>
          <a:lstStyle/>
          <a:p>
            <a:pPr>
              <a:lnSpc>
                <a:spcPct val="80000"/>
              </a:lnSpc>
            </a:pPr>
            <a:r>
              <a:rPr lang="en" sz="4000" dirty="0">
                <a:solidFill>
                  <a:schemeClr val="dk1"/>
                </a:solidFill>
                <a:latin typeface="Red Hat Display" panose="02010303040201060303" pitchFamily="2" charset="0"/>
                <a:ea typeface="Red Hat Display" panose="02010303040201060303" pitchFamily="2" charset="0"/>
                <a:cs typeface="Red Hat Display" panose="02010303040201060303" pitchFamily="2" charset="0"/>
                <a:sym typeface="Bebas Neue"/>
              </a:rPr>
              <a:t>Peak Season</a:t>
            </a:r>
            <a:endParaRPr sz="4000" dirty="0">
              <a:solidFill>
                <a:schemeClr val="dk1"/>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06"/>
        <p:cNvGrpSpPr/>
        <p:nvPr/>
      </p:nvGrpSpPr>
      <p:grpSpPr>
        <a:xfrm>
          <a:off x="0" y="0"/>
          <a:ext cx="0" cy="0"/>
          <a:chOff x="0" y="0"/>
          <a:chExt cx="0" cy="0"/>
        </a:xfrm>
      </p:grpSpPr>
      <p:sp>
        <p:nvSpPr>
          <p:cNvPr id="709" name="Google Shape;709;p87"/>
          <p:cNvSpPr txBox="1">
            <a:spLocks noGrp="1"/>
          </p:cNvSpPr>
          <p:nvPr>
            <p:ph type="body" idx="1"/>
          </p:nvPr>
        </p:nvSpPr>
        <p:spPr>
          <a:prstGeom prst="rect">
            <a:avLst/>
          </a:prstGeom>
        </p:spPr>
        <p:txBody>
          <a:bodyPr spcFirstLastPara="1" vert="horz" wrap="square" lIns="121900" tIns="121900" rIns="121900" bIns="121900" rtlCol="0" anchor="t" anchorCtr="0">
            <a:noAutofit/>
          </a:bodyPr>
          <a:lstStyle/>
          <a:p>
            <a:pPr marL="0" indent="0" algn="r">
              <a:spcAft>
                <a:spcPts val="1600"/>
              </a:spcAft>
              <a:buNone/>
            </a:pPr>
            <a:r>
              <a:rPr lang="en" sz="6000">
                <a:latin typeface="Bebas Neue"/>
                <a:ea typeface="Bebas Neue"/>
                <a:cs typeface="Bebas Neue"/>
                <a:sym typeface="Bebas Neue"/>
              </a:rPr>
              <a:t>380</a:t>
            </a:r>
            <a:endParaRPr sz="6000">
              <a:latin typeface="Bebas Neue"/>
              <a:ea typeface="Bebas Neue"/>
              <a:cs typeface="Bebas Neue"/>
              <a:sym typeface="Bebas Neue"/>
            </a:endParaRPr>
          </a:p>
        </p:txBody>
      </p:sp>
      <p:pic>
        <p:nvPicPr>
          <p:cNvPr id="710" name="Google Shape;710;p87" descr="Application - pen | Job application with Pen When using this… | Flickr"/>
          <p:cNvPicPr preferRelativeResize="0">
            <a:picLocks noGrp="1"/>
          </p:cNvPicPr>
          <p:nvPr>
            <p:ph type="pic" idx="2"/>
          </p:nvPr>
        </p:nvPicPr>
        <p:blipFill rotWithShape="1">
          <a:blip r:embed="rId3">
            <a:alphaModFix/>
          </a:blip>
          <a:srcRect l="16650" r="16650"/>
          <a:stretch/>
        </p:blipFill>
        <p:spPr>
          <a:prstGeom prst="rect">
            <a:avLst/>
          </a:prstGeom>
        </p:spPr>
      </p:pic>
      <p:pic>
        <p:nvPicPr>
          <p:cNvPr id="707" name="Google Shape;707;p87" descr="Application - Free of Charge Creative Commons Laptop image"/>
          <p:cNvPicPr preferRelativeResize="0">
            <a:picLocks noGrp="1"/>
          </p:cNvPicPr>
          <p:nvPr>
            <p:ph type="pic" idx="3"/>
          </p:nvPr>
        </p:nvPicPr>
        <p:blipFill rotWithShape="1">
          <a:blip r:embed="rId4">
            <a:alphaModFix/>
          </a:blip>
          <a:srcRect l="16675" r="16675"/>
          <a:stretch/>
        </p:blipFill>
        <p:spPr>
          <a:prstGeom prst="rect">
            <a:avLst/>
          </a:prstGeom>
        </p:spPr>
      </p:pic>
      <p:sp>
        <p:nvSpPr>
          <p:cNvPr id="708" name="Google Shape;708;p87"/>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en" sz="4800" dirty="0">
                <a:solidFill>
                  <a:srgbClr val="990000"/>
                </a:solidFill>
              </a:rPr>
              <a:t>Average Applications: </a:t>
            </a:r>
            <a:endParaRPr sz="4800" dirty="0">
              <a:solidFill>
                <a:srgbClr val="990000"/>
              </a:solidFill>
            </a:endParaRPr>
          </a:p>
        </p:txBody>
      </p:sp>
      <p:sp>
        <p:nvSpPr>
          <p:cNvPr id="711" name="Google Shape;711;p87"/>
          <p:cNvSpPr txBox="1">
            <a:spLocks noGrp="1"/>
          </p:cNvSpPr>
          <p:nvPr>
            <p:ph type="body" idx="5"/>
          </p:nvPr>
        </p:nvSpPr>
        <p:spPr>
          <a:prstGeom prst="rect">
            <a:avLst/>
          </a:prstGeom>
        </p:spPr>
        <p:txBody>
          <a:bodyPr spcFirstLastPara="1" vert="horz" wrap="square" lIns="121900" tIns="121900" rIns="121900" bIns="121900" rtlCol="0" anchor="t" anchorCtr="0">
            <a:noAutofit/>
          </a:bodyPr>
          <a:lstStyle/>
          <a:p>
            <a:pPr marL="0" indent="0" algn="r">
              <a:spcAft>
                <a:spcPts val="1600"/>
              </a:spcAft>
              <a:buNone/>
            </a:pPr>
            <a:r>
              <a:rPr lang="en" sz="6000">
                <a:latin typeface="Bebas Neue"/>
                <a:ea typeface="Bebas Neue"/>
                <a:cs typeface="Bebas Neue"/>
                <a:sym typeface="Bebas Neue"/>
              </a:rPr>
              <a:t>36</a:t>
            </a:r>
            <a:endParaRPr sz="6000">
              <a:latin typeface="Bebas Neue"/>
              <a:ea typeface="Bebas Neue"/>
              <a:cs typeface="Bebas Neue"/>
              <a:sym typeface="Bebas Neue"/>
            </a:endParaRPr>
          </a:p>
        </p:txBody>
      </p:sp>
      <p:sp>
        <p:nvSpPr>
          <p:cNvPr id="712" name="Google Shape;712;p87"/>
          <p:cNvSpPr txBox="1">
            <a:spLocks noGrp="1"/>
          </p:cNvSpPr>
          <p:nvPr>
            <p:ph type="title" idx="6"/>
          </p:nvPr>
        </p:nvSpPr>
        <p:spPr>
          <a:xfrm>
            <a:off x="2399667" y="2704699"/>
            <a:ext cx="3767200" cy="1723545"/>
          </a:xfrm>
          <a:prstGeom prst="rect">
            <a:avLst/>
          </a:prstGeom>
        </p:spPr>
        <p:txBody>
          <a:bodyPr spcFirstLastPara="1" vert="horz" wrap="square" lIns="121900" tIns="121900" rIns="121900" bIns="121900" rtlCol="0" anchor="t" anchorCtr="0">
            <a:noAutofit/>
          </a:bodyPr>
          <a:lstStyle/>
          <a:p>
            <a:r>
              <a:rPr lang="en" sz="4800" dirty="0">
                <a:solidFill>
                  <a:srgbClr val="990000"/>
                </a:solidFill>
              </a:rPr>
              <a:t>Max applications</a:t>
            </a:r>
            <a:endParaRPr sz="4800" dirty="0">
              <a:solidFill>
                <a:srgbClr val="990000"/>
              </a:solidFill>
            </a:endParaRPr>
          </a:p>
        </p:txBody>
      </p:sp>
      <p:pic>
        <p:nvPicPr>
          <p:cNvPr id="713" name="Google Shape;713;p87" descr="a penguin is standing next to a job application on a wooden table . (Provided by Tenor)"/>
          <p:cNvPicPr preferRelativeResize="0">
            <a:picLocks noGrp="1"/>
          </p:cNvPicPr>
          <p:nvPr>
            <p:ph type="pic" idx="8"/>
          </p:nvPr>
        </p:nvPicPr>
        <p:blipFill rotWithShape="1">
          <a:blip r:embed="rId5">
            <a:alphaModFix/>
          </a:blip>
          <a:srcRect l="21944" r="21944"/>
          <a:stretch/>
        </p:blipFill>
        <p:spPr>
          <a:prstGeom prst="rect">
            <a:avLst/>
          </a:prstGeom>
        </p:spPr>
      </p:pic>
      <p:sp>
        <p:nvSpPr>
          <p:cNvPr id="714" name="Google Shape;714;p87"/>
          <p:cNvSpPr txBox="1">
            <a:spLocks noGrp="1"/>
          </p:cNvSpPr>
          <p:nvPr>
            <p:ph type="title" idx="9"/>
          </p:nvPr>
        </p:nvSpPr>
        <p:spPr>
          <a:xfrm>
            <a:off x="4244467" y="4984643"/>
            <a:ext cx="4294000" cy="1583690"/>
          </a:xfrm>
          <a:prstGeom prst="rect">
            <a:avLst/>
          </a:prstGeom>
        </p:spPr>
        <p:txBody>
          <a:bodyPr spcFirstLastPara="1" vert="horz" wrap="square" lIns="121900" tIns="121900" rIns="121900" bIns="121900" rtlCol="0" anchor="t" anchorCtr="0">
            <a:noAutofit/>
          </a:bodyPr>
          <a:lstStyle/>
          <a:p>
            <a:r>
              <a:rPr lang="en" sz="4400" dirty="0">
                <a:solidFill>
                  <a:srgbClr val="990000"/>
                </a:solidFill>
              </a:rPr>
              <a:t>Roles with 100+ applications</a:t>
            </a:r>
            <a:endParaRPr sz="4400" dirty="0">
              <a:solidFill>
                <a:srgbClr val="990000"/>
              </a:solidFill>
            </a:endParaRPr>
          </a:p>
        </p:txBody>
      </p:sp>
      <p:sp>
        <p:nvSpPr>
          <p:cNvPr id="715" name="Google Shape;715;p87"/>
          <p:cNvSpPr txBox="1">
            <a:spLocks noGrp="1"/>
          </p:cNvSpPr>
          <p:nvPr>
            <p:ph type="body" idx="14"/>
          </p:nvPr>
        </p:nvSpPr>
        <p:spPr>
          <a:xfrm>
            <a:off x="8011667" y="5190728"/>
            <a:ext cx="1792400" cy="1231200"/>
          </a:xfrm>
          <a:prstGeom prst="rect">
            <a:avLst/>
          </a:prstGeom>
        </p:spPr>
        <p:txBody>
          <a:bodyPr spcFirstLastPara="1" vert="horz" wrap="square" lIns="121900" tIns="121900" rIns="121900" bIns="121900" rtlCol="0" anchor="t" anchorCtr="0">
            <a:noAutofit/>
          </a:bodyPr>
          <a:lstStyle/>
          <a:p>
            <a:pPr marL="0" indent="0" algn="r">
              <a:spcAft>
                <a:spcPts val="1600"/>
              </a:spcAft>
              <a:buNone/>
            </a:pPr>
            <a:r>
              <a:rPr lang="en" sz="6000">
                <a:latin typeface="Bebas Neue"/>
                <a:ea typeface="Bebas Neue"/>
                <a:cs typeface="Bebas Neue"/>
                <a:sym typeface="Bebas Neue"/>
              </a:rPr>
              <a:t>33</a:t>
            </a:r>
            <a:endParaRPr sz="6000">
              <a:latin typeface="Bebas Neue"/>
              <a:ea typeface="Bebas Neue"/>
              <a:cs typeface="Bebas Neue"/>
              <a:sym typeface="Bebas Neue"/>
            </a:endParaRPr>
          </a:p>
        </p:txBody>
      </p:sp>
      <p:sp>
        <p:nvSpPr>
          <p:cNvPr id="2" name="Google Shape;663;p82">
            <a:extLst>
              <a:ext uri="{FF2B5EF4-FFF2-40B4-BE49-F238E27FC236}">
                <a16:creationId xmlns:a16="http://schemas.microsoft.com/office/drawing/2014/main" id="{77D4A405-3CCD-B8CF-DFF5-1414F419EF98}"/>
              </a:ext>
            </a:extLst>
          </p:cNvPr>
          <p:cNvSpPr/>
          <p:nvPr/>
        </p:nvSpPr>
        <p:spPr>
          <a:xfrm>
            <a:off x="4380530" y="4779519"/>
            <a:ext cx="5273609" cy="45719"/>
          </a:xfrm>
          <a:custGeom>
            <a:avLst/>
            <a:gdLst/>
            <a:ahLst/>
            <a:cxnLst/>
            <a:rect l="l" t="t" r="r" b="b"/>
            <a:pathLst>
              <a:path w="128392" h="21920" extrusionOk="0">
                <a:moveTo>
                  <a:pt x="128392" y="0"/>
                </a:moveTo>
                <a:cubicBezTo>
                  <a:pt x="85382" y="5930"/>
                  <a:pt x="42912" y="15317"/>
                  <a:pt x="0" y="21920"/>
                </a:cubicBezTo>
              </a:path>
            </a:pathLst>
          </a:custGeom>
          <a:solidFill>
            <a:schemeClr val="tx1"/>
          </a:solidFill>
          <a:ln w="38100" cap="flat" cmpd="sng">
            <a:solidFill>
              <a:schemeClr val="tx1"/>
            </a:solidFill>
            <a:prstDash val="solid"/>
            <a:round/>
            <a:headEnd type="none" w="med" len="med"/>
            <a:tailEnd type="none" w="med" len="med"/>
          </a:ln>
        </p:spPr>
        <p:txBody>
          <a:bodyPr/>
          <a:lstStyle/>
          <a:p>
            <a:endParaRPr lang="en-US" sz="2400"/>
          </a:p>
        </p:txBody>
      </p:sp>
      <p:sp>
        <p:nvSpPr>
          <p:cNvPr id="3" name="Google Shape;663;p82">
            <a:extLst>
              <a:ext uri="{FF2B5EF4-FFF2-40B4-BE49-F238E27FC236}">
                <a16:creationId xmlns:a16="http://schemas.microsoft.com/office/drawing/2014/main" id="{107C5BB9-9FEB-08B8-A4EF-8A940B622555}"/>
              </a:ext>
            </a:extLst>
          </p:cNvPr>
          <p:cNvSpPr/>
          <p:nvPr/>
        </p:nvSpPr>
        <p:spPr>
          <a:xfrm>
            <a:off x="2399667" y="2506202"/>
            <a:ext cx="5273609" cy="45719"/>
          </a:xfrm>
          <a:custGeom>
            <a:avLst/>
            <a:gdLst/>
            <a:ahLst/>
            <a:cxnLst/>
            <a:rect l="l" t="t" r="r" b="b"/>
            <a:pathLst>
              <a:path w="128392" h="21920" extrusionOk="0">
                <a:moveTo>
                  <a:pt x="128392" y="0"/>
                </a:moveTo>
                <a:cubicBezTo>
                  <a:pt x="85382" y="5930"/>
                  <a:pt x="42912" y="15317"/>
                  <a:pt x="0" y="21920"/>
                </a:cubicBezTo>
              </a:path>
            </a:pathLst>
          </a:custGeom>
          <a:solidFill>
            <a:schemeClr val="tx1"/>
          </a:solidFill>
          <a:ln w="38100" cap="flat" cmpd="sng">
            <a:solidFill>
              <a:schemeClr val="tx1"/>
            </a:solidFill>
            <a:prstDash val="solid"/>
            <a:round/>
            <a:headEnd type="none" w="med" len="med"/>
            <a:tailEnd type="none" w="med" len="med"/>
          </a:ln>
        </p:spPr>
        <p:txBody>
          <a:bodyPr/>
          <a:lstStyle/>
          <a:p>
            <a:endParaRPr lang="en-US" sz="2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sp>
        <p:nvSpPr>
          <p:cNvPr id="720" name="Google Shape;720;p88"/>
          <p:cNvSpPr txBox="1"/>
          <p:nvPr/>
        </p:nvSpPr>
        <p:spPr>
          <a:xfrm>
            <a:off x="656700" y="1856099"/>
            <a:ext cx="8015600" cy="4624434"/>
          </a:xfrm>
          <a:prstGeom prst="rect">
            <a:avLst/>
          </a:prstGeom>
          <a:noFill/>
          <a:ln>
            <a:noFill/>
          </a:ln>
        </p:spPr>
        <p:txBody>
          <a:bodyPr spcFirstLastPara="1" wrap="square" lIns="121900" tIns="121900" rIns="121900" bIns="121900" anchor="t" anchorCtr="0">
            <a:noAutofit/>
          </a:bodyPr>
          <a:lstStyle/>
          <a:p>
            <a:pPr>
              <a:lnSpc>
                <a:spcPct val="80000"/>
              </a:lnSpc>
            </a:pPr>
            <a:r>
              <a:rPr lang="en" sz="2800" b="1" dirty="0">
                <a:latin typeface="Red Hat Display" panose="02010303040201060303" pitchFamily="2" charset="0"/>
                <a:ea typeface="Red Hat Display" panose="02010303040201060303" pitchFamily="2" charset="0"/>
                <a:cs typeface="Red Hat Display" panose="02010303040201060303" pitchFamily="2" charset="0"/>
                <a:sym typeface="Bebas Neue"/>
              </a:rPr>
              <a:t>Annual Survey sent to All Students </a:t>
            </a:r>
            <a:endParaRPr sz="2800" b="1" dirty="0">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nSpc>
                <a:spcPct val="80000"/>
              </a:lnSpc>
            </a:pPr>
            <a:endParaRPr sz="2800" b="1" dirty="0">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nSpc>
                <a:spcPct val="80000"/>
              </a:lnSpc>
            </a:pPr>
            <a:r>
              <a:rPr lang="en" sz="2800" b="1" dirty="0">
                <a:latin typeface="Red Hat Display" panose="02010303040201060303" pitchFamily="2" charset="0"/>
                <a:ea typeface="Red Hat Display" panose="02010303040201060303" pitchFamily="2" charset="0"/>
                <a:cs typeface="Red Hat Display" panose="02010303040201060303" pitchFamily="2" charset="0"/>
                <a:sym typeface="Bebas Neue"/>
              </a:rPr>
              <a:t>2026: 923 student responses </a:t>
            </a:r>
            <a:endParaRPr sz="2800" b="1" dirty="0">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80000"/>
              </a:lnSpc>
            </a:pPr>
            <a:endParaRPr sz="3733" dirty="0">
              <a:solidFill>
                <a:schemeClr val="dk1"/>
              </a:solidFill>
              <a:latin typeface="Bebas Neue"/>
              <a:ea typeface="Bebas Neue"/>
              <a:cs typeface="Bebas Neue"/>
              <a:sym typeface="Bebas Neue"/>
            </a:endParaRPr>
          </a:p>
          <a:p>
            <a:pPr marL="609585" indent="-474121">
              <a:lnSpc>
                <a:spcPct val="150000"/>
              </a:lnSpc>
              <a:buClr>
                <a:schemeClr val="lt2"/>
              </a:buClr>
              <a:buSzPts val="2000"/>
              <a:buFont typeface="Red Hat Display"/>
              <a:buChar char="●"/>
            </a:pPr>
            <a:r>
              <a:rPr lang="en" sz="2667" dirty="0">
                <a:latin typeface="Red Hat Display"/>
                <a:ea typeface="Red Hat Display"/>
                <a:cs typeface="Red Hat Display"/>
                <a:sym typeface="Red Hat Display"/>
              </a:rPr>
              <a:t>74% of respondents working (on or off campus)</a:t>
            </a:r>
            <a:endParaRPr sz="2667" dirty="0">
              <a:latin typeface="Red Hat Display"/>
              <a:ea typeface="Red Hat Display"/>
              <a:cs typeface="Red Hat Display"/>
              <a:sym typeface="Red Hat Display"/>
            </a:endParaRPr>
          </a:p>
          <a:p>
            <a:pPr marL="609585" indent="-474121">
              <a:lnSpc>
                <a:spcPct val="150000"/>
              </a:lnSpc>
              <a:buClr>
                <a:schemeClr val="lt2"/>
              </a:buClr>
              <a:buSzPts val="2000"/>
              <a:buFont typeface="Red Hat Display"/>
              <a:buChar char="●"/>
            </a:pPr>
            <a:r>
              <a:rPr lang="en" sz="2667" dirty="0">
                <a:latin typeface="Red Hat Display"/>
                <a:ea typeface="Red Hat Display"/>
                <a:cs typeface="Red Hat Display"/>
                <a:sym typeface="Red Hat Display"/>
              </a:rPr>
              <a:t>35% were first year undergraduate students</a:t>
            </a:r>
            <a:endParaRPr sz="2667" dirty="0">
              <a:latin typeface="Red Hat Display"/>
              <a:ea typeface="Red Hat Display"/>
              <a:cs typeface="Red Hat Display"/>
              <a:sym typeface="Red Hat Display"/>
            </a:endParaRPr>
          </a:p>
          <a:p>
            <a:pPr marL="609585" indent="-474121">
              <a:lnSpc>
                <a:spcPct val="150000"/>
              </a:lnSpc>
              <a:buClr>
                <a:schemeClr val="lt2"/>
              </a:buClr>
              <a:buSzPts val="2000"/>
              <a:buFont typeface="Red Hat Display"/>
              <a:buChar char="●"/>
            </a:pPr>
            <a:r>
              <a:rPr lang="en" sz="2667" dirty="0">
                <a:latin typeface="Red Hat Display"/>
                <a:ea typeface="Red Hat Display"/>
                <a:cs typeface="Red Hat Display"/>
                <a:sym typeface="Red Hat Display"/>
              </a:rPr>
              <a:t>58% were Wisconsin residents </a:t>
            </a:r>
            <a:endParaRPr sz="2667" dirty="0">
              <a:latin typeface="Red Hat Display"/>
              <a:ea typeface="Red Hat Display"/>
              <a:cs typeface="Red Hat Display"/>
              <a:sym typeface="Red Hat Display"/>
            </a:endParaRPr>
          </a:p>
          <a:p>
            <a:pPr marL="609585" indent="-474121">
              <a:lnSpc>
                <a:spcPct val="150000"/>
              </a:lnSpc>
              <a:buClr>
                <a:schemeClr val="lt2"/>
              </a:buClr>
              <a:buSzPts val="2000"/>
              <a:buFont typeface="Red Hat Display"/>
              <a:buChar char="●"/>
            </a:pPr>
            <a:r>
              <a:rPr lang="en" sz="2667" dirty="0">
                <a:latin typeface="Red Hat Display"/>
                <a:ea typeface="Red Hat Display"/>
                <a:cs typeface="Red Hat Display"/>
                <a:sym typeface="Red Hat Display"/>
              </a:rPr>
              <a:t>59% worked one job and 29% worked 2 jobs </a:t>
            </a:r>
            <a:endParaRPr sz="2667" dirty="0">
              <a:latin typeface="Red Hat Display"/>
              <a:ea typeface="Red Hat Display"/>
              <a:cs typeface="Red Hat Display"/>
              <a:sym typeface="Red Hat Display"/>
            </a:endParaRPr>
          </a:p>
          <a:p>
            <a:pPr marL="609585" algn="ctr">
              <a:lnSpc>
                <a:spcPct val="80000"/>
              </a:lnSpc>
            </a:pPr>
            <a:endParaRPr sz="2667" dirty="0">
              <a:latin typeface="Red Hat Display"/>
              <a:ea typeface="Red Hat Display"/>
              <a:cs typeface="Red Hat Display"/>
              <a:sym typeface="Red Hat Display"/>
            </a:endParaRPr>
          </a:p>
          <a:p>
            <a:pPr algn="ctr">
              <a:lnSpc>
                <a:spcPct val="80000"/>
              </a:lnSpc>
            </a:pPr>
            <a:endParaRPr sz="3733" dirty="0">
              <a:solidFill>
                <a:schemeClr val="dk1"/>
              </a:solidFill>
              <a:latin typeface="Bebas Neue"/>
              <a:ea typeface="Bebas Neue"/>
              <a:cs typeface="Bebas Neue"/>
              <a:sym typeface="Bebas Neue"/>
            </a:endParaRPr>
          </a:p>
          <a:p>
            <a:pPr algn="ctr">
              <a:lnSpc>
                <a:spcPct val="80000"/>
              </a:lnSpc>
            </a:pPr>
            <a:endParaRPr sz="3733" dirty="0">
              <a:solidFill>
                <a:schemeClr val="dk1"/>
              </a:solidFill>
              <a:latin typeface="Bebas Neue"/>
              <a:ea typeface="Bebas Neue"/>
              <a:cs typeface="Bebas Neue"/>
              <a:sym typeface="Bebas Neue"/>
            </a:endParaRPr>
          </a:p>
        </p:txBody>
      </p:sp>
      <p:sp>
        <p:nvSpPr>
          <p:cNvPr id="721" name="Google Shape;721;p88"/>
          <p:cNvSpPr txBox="1">
            <a:spLocks noGrp="1"/>
          </p:cNvSpPr>
          <p:nvPr>
            <p:ph type="title"/>
          </p:nvPr>
        </p:nvSpPr>
        <p:spPr>
          <a:xfrm>
            <a:off x="266333" y="500513"/>
            <a:ext cx="11486800" cy="1069853"/>
          </a:xfrm>
          <a:prstGeom prst="rect">
            <a:avLst/>
          </a:prstGeom>
        </p:spPr>
        <p:txBody>
          <a:bodyPr spcFirstLastPara="1" vert="horz" wrap="square" lIns="121900" tIns="121900" rIns="121900" bIns="121900" rtlCol="0" anchor="t" anchorCtr="0">
            <a:noAutofit/>
          </a:bodyPr>
          <a:lstStyle/>
          <a:p>
            <a:pPr algn="ctr"/>
            <a:r>
              <a:rPr lang="en" sz="4000" dirty="0"/>
              <a:t>Student Employment Engagement Survey</a:t>
            </a:r>
            <a:endParaRPr sz="4000" dirty="0"/>
          </a:p>
        </p:txBody>
      </p:sp>
      <p:pic>
        <p:nvPicPr>
          <p:cNvPr id="722" name="Google Shape;722;p88"/>
          <p:cNvPicPr preferRelativeResize="0"/>
          <p:nvPr/>
        </p:nvPicPr>
        <p:blipFill>
          <a:blip r:embed="rId3">
            <a:alphaModFix/>
          </a:blip>
          <a:stretch>
            <a:fillRect/>
          </a:stretch>
        </p:blipFill>
        <p:spPr>
          <a:xfrm>
            <a:off x="8616530" y="2044801"/>
            <a:ext cx="3487900" cy="462443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grpSp>
        <p:nvGrpSpPr>
          <p:cNvPr id="727" name="Google Shape;727;p89"/>
          <p:cNvGrpSpPr/>
          <p:nvPr/>
        </p:nvGrpSpPr>
        <p:grpSpPr>
          <a:xfrm rot="1011187">
            <a:off x="8773653" y="988822"/>
            <a:ext cx="1038843" cy="1703841"/>
            <a:chOff x="5411765" y="2088974"/>
            <a:chExt cx="1456385" cy="2440622"/>
          </a:xfrm>
        </p:grpSpPr>
        <p:sp>
          <p:nvSpPr>
            <p:cNvPr id="728" name="Google Shape;728;p89"/>
            <p:cNvSpPr/>
            <p:nvPr/>
          </p:nvSpPr>
          <p:spPr>
            <a:xfrm>
              <a:off x="5943400" y="3234451"/>
              <a:ext cx="753725" cy="642950"/>
            </a:xfrm>
            <a:custGeom>
              <a:avLst/>
              <a:gdLst/>
              <a:ahLst/>
              <a:cxnLst/>
              <a:rect l="l" t="t" r="r" b="b"/>
              <a:pathLst>
                <a:path w="30149" h="25718" extrusionOk="0">
                  <a:moveTo>
                    <a:pt x="30149" y="21908"/>
                  </a:moveTo>
                  <a:cubicBezTo>
                    <a:pt x="30149" y="17256"/>
                    <a:pt x="29610" y="11875"/>
                    <a:pt x="26466" y="8446"/>
                  </a:cubicBezTo>
                  <a:cubicBezTo>
                    <a:pt x="20617" y="2065"/>
                    <a:pt x="8522" y="-2832"/>
                    <a:pt x="1320" y="1969"/>
                  </a:cubicBezTo>
                  <a:cubicBezTo>
                    <a:pt x="-2000" y="4182"/>
                    <a:pt x="1738" y="10934"/>
                    <a:pt x="4876" y="13399"/>
                  </a:cubicBezTo>
                  <a:cubicBezTo>
                    <a:pt x="7408" y="15388"/>
                    <a:pt x="11500" y="15056"/>
                    <a:pt x="13639" y="17463"/>
                  </a:cubicBezTo>
                  <a:cubicBezTo>
                    <a:pt x="15509" y="19567"/>
                    <a:pt x="14644" y="23012"/>
                    <a:pt x="15417" y="25718"/>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729" name="Google Shape;729;p89"/>
            <p:cNvSpPr/>
            <p:nvPr/>
          </p:nvSpPr>
          <p:spPr>
            <a:xfrm>
              <a:off x="5846125" y="2997347"/>
              <a:ext cx="200025" cy="266700"/>
            </a:xfrm>
            <a:custGeom>
              <a:avLst/>
              <a:gdLst/>
              <a:ahLst/>
              <a:cxnLst/>
              <a:rect l="l" t="t" r="r" b="b"/>
              <a:pathLst>
                <a:path w="8001" h="10668" extrusionOk="0">
                  <a:moveTo>
                    <a:pt x="0" y="0"/>
                  </a:moveTo>
                  <a:cubicBezTo>
                    <a:pt x="4445" y="0"/>
                    <a:pt x="7270" y="6283"/>
                    <a:pt x="8001" y="10668"/>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730" name="Google Shape;730;p89"/>
            <p:cNvSpPr/>
            <p:nvPr/>
          </p:nvSpPr>
          <p:spPr>
            <a:xfrm>
              <a:off x="5645988" y="2994809"/>
              <a:ext cx="473175" cy="699550"/>
            </a:xfrm>
            <a:custGeom>
              <a:avLst/>
              <a:gdLst/>
              <a:ahLst/>
              <a:cxnLst/>
              <a:rect l="l" t="t" r="r" b="b"/>
              <a:pathLst>
                <a:path w="18927" h="27982" extrusionOk="0">
                  <a:moveTo>
                    <a:pt x="8513" y="213"/>
                  </a:moveTo>
                  <a:cubicBezTo>
                    <a:pt x="5618" y="-614"/>
                    <a:pt x="1016" y="1206"/>
                    <a:pt x="385" y="4150"/>
                  </a:cubicBezTo>
                  <a:cubicBezTo>
                    <a:pt x="-1215" y="11616"/>
                    <a:pt x="2763" y="19679"/>
                    <a:pt x="6862" y="26121"/>
                  </a:cubicBezTo>
                  <a:cubicBezTo>
                    <a:pt x="9060" y="29574"/>
                    <a:pt x="18254" y="27873"/>
                    <a:pt x="18927" y="23835"/>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731" name="Google Shape;731;p89"/>
            <p:cNvSpPr/>
            <p:nvPr/>
          </p:nvSpPr>
          <p:spPr>
            <a:xfrm>
              <a:off x="5411765" y="3133951"/>
              <a:ext cx="440875" cy="626150"/>
            </a:xfrm>
            <a:custGeom>
              <a:avLst/>
              <a:gdLst/>
              <a:ahLst/>
              <a:cxnLst/>
              <a:rect l="l" t="t" r="r" b="b"/>
              <a:pathLst>
                <a:path w="17635" h="25046" extrusionOk="0">
                  <a:moveTo>
                    <a:pt x="8872" y="271"/>
                  </a:moveTo>
                  <a:cubicBezTo>
                    <a:pt x="6014" y="-682"/>
                    <a:pt x="1503" y="1074"/>
                    <a:pt x="617" y="3954"/>
                  </a:cubicBezTo>
                  <a:cubicBezTo>
                    <a:pt x="-1178" y="9787"/>
                    <a:pt x="1287" y="16628"/>
                    <a:pt x="4427" y="21861"/>
                  </a:cubicBezTo>
                  <a:cubicBezTo>
                    <a:pt x="6694" y="25639"/>
                    <a:pt x="15665" y="26310"/>
                    <a:pt x="17635" y="22369"/>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732" name="Google Shape;732;p89"/>
            <p:cNvSpPr/>
            <p:nvPr/>
          </p:nvSpPr>
          <p:spPr>
            <a:xfrm>
              <a:off x="5764178" y="2119357"/>
              <a:ext cx="500500" cy="960175"/>
            </a:xfrm>
            <a:custGeom>
              <a:avLst/>
              <a:gdLst/>
              <a:ahLst/>
              <a:cxnLst/>
              <a:rect l="l" t="t" r="r" b="b"/>
              <a:pathLst>
                <a:path w="20020" h="38407" extrusionOk="0">
                  <a:moveTo>
                    <a:pt x="3587" y="35613"/>
                  </a:moveTo>
                  <a:cubicBezTo>
                    <a:pt x="3587" y="23732"/>
                    <a:pt x="-5857" y="794"/>
                    <a:pt x="6000" y="53"/>
                  </a:cubicBezTo>
                  <a:cubicBezTo>
                    <a:pt x="19495" y="-790"/>
                    <a:pt x="21431" y="25069"/>
                    <a:pt x="19208" y="38407"/>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733" name="Google Shape;733;p89"/>
            <p:cNvSpPr/>
            <p:nvPr/>
          </p:nvSpPr>
          <p:spPr>
            <a:xfrm>
              <a:off x="6250725" y="2088974"/>
              <a:ext cx="617425" cy="1365200"/>
            </a:xfrm>
            <a:custGeom>
              <a:avLst/>
              <a:gdLst/>
              <a:ahLst/>
              <a:cxnLst/>
              <a:rect l="l" t="t" r="r" b="b"/>
              <a:pathLst>
                <a:path w="24697" h="54608" extrusionOk="0">
                  <a:moveTo>
                    <a:pt x="0" y="38987"/>
                  </a:moveTo>
                  <a:cubicBezTo>
                    <a:pt x="4428" y="25702"/>
                    <a:pt x="4143" y="-4568"/>
                    <a:pt x="17145" y="633"/>
                  </a:cubicBezTo>
                  <a:cubicBezTo>
                    <a:pt x="33863" y="7320"/>
                    <a:pt x="17946" y="36847"/>
                    <a:pt x="14986" y="54608"/>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734" name="Google Shape;734;p89"/>
            <p:cNvSpPr/>
            <p:nvPr/>
          </p:nvSpPr>
          <p:spPr>
            <a:xfrm>
              <a:off x="6035850" y="3702700"/>
              <a:ext cx="185725" cy="290525"/>
            </a:xfrm>
            <a:custGeom>
              <a:avLst/>
              <a:gdLst/>
              <a:ahLst/>
              <a:cxnLst/>
              <a:rect l="l" t="t" r="r" b="b"/>
              <a:pathLst>
                <a:path w="7429" h="11621" extrusionOk="0">
                  <a:moveTo>
                    <a:pt x="7429" y="0"/>
                  </a:moveTo>
                  <a:cubicBezTo>
                    <a:pt x="3689" y="2674"/>
                    <a:pt x="754" y="7086"/>
                    <a:pt x="0" y="11621"/>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735" name="Google Shape;735;p89"/>
            <p:cNvSpPr/>
            <p:nvPr/>
          </p:nvSpPr>
          <p:spPr>
            <a:xfrm rot="159916">
              <a:off x="6334106" y="3740793"/>
              <a:ext cx="352219" cy="781036"/>
            </a:xfrm>
            <a:custGeom>
              <a:avLst/>
              <a:gdLst/>
              <a:ahLst/>
              <a:cxnLst/>
              <a:rect l="l" t="t" r="r" b="b"/>
              <a:pathLst>
                <a:path w="14089" h="31242" extrusionOk="0">
                  <a:moveTo>
                    <a:pt x="13716" y="0"/>
                  </a:moveTo>
                  <a:cubicBezTo>
                    <a:pt x="16481" y="11032"/>
                    <a:pt x="2237" y="20091"/>
                    <a:pt x="0" y="31242"/>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736" name="Google Shape;736;p89"/>
            <p:cNvSpPr/>
            <p:nvPr/>
          </p:nvSpPr>
          <p:spPr>
            <a:xfrm>
              <a:off x="5422199" y="3445410"/>
              <a:ext cx="261925" cy="923925"/>
            </a:xfrm>
            <a:custGeom>
              <a:avLst/>
              <a:gdLst/>
              <a:ahLst/>
              <a:cxnLst/>
              <a:rect l="l" t="t" r="r" b="b"/>
              <a:pathLst>
                <a:path w="10477" h="36957" extrusionOk="0">
                  <a:moveTo>
                    <a:pt x="0" y="0"/>
                  </a:moveTo>
                  <a:cubicBezTo>
                    <a:pt x="0" y="7005"/>
                    <a:pt x="543" y="14298"/>
                    <a:pt x="3238" y="20764"/>
                  </a:cubicBezTo>
                  <a:cubicBezTo>
                    <a:pt x="5513" y="26221"/>
                    <a:pt x="10477" y="31045"/>
                    <a:pt x="10477" y="36957"/>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grpSp>
      <p:sp>
        <p:nvSpPr>
          <p:cNvPr id="740" name="Google Shape;740;p89"/>
          <p:cNvSpPr txBox="1">
            <a:spLocks noGrp="1"/>
          </p:cNvSpPr>
          <p:nvPr>
            <p:ph type="body" idx="1"/>
          </p:nvPr>
        </p:nvSpPr>
        <p:spPr>
          <a:xfrm>
            <a:off x="1192639" y="2101200"/>
            <a:ext cx="4649896" cy="738000"/>
          </a:xfrm>
          <a:prstGeom prst="rect">
            <a:avLst/>
          </a:prstGeom>
        </p:spPr>
        <p:txBody>
          <a:bodyPr spcFirstLastPara="1" vert="horz" wrap="square" lIns="100967" tIns="100967" rIns="100967" bIns="100967" rtlCol="0" anchor="t" anchorCtr="0">
            <a:noAutofit/>
          </a:bodyPr>
          <a:lstStyle/>
          <a:p>
            <a:pPr marL="0" indent="0">
              <a:spcAft>
                <a:spcPts val="1325"/>
              </a:spcAft>
              <a:buNone/>
            </a:pPr>
            <a:r>
              <a:rPr lang="en" sz="3313" dirty="0">
                <a:sym typeface="Bebas Neue"/>
              </a:rPr>
              <a:t>Scheduling Flexibility</a:t>
            </a:r>
            <a:endParaRPr sz="3313" dirty="0">
              <a:sym typeface="Bebas Neue"/>
            </a:endParaRPr>
          </a:p>
        </p:txBody>
      </p:sp>
      <p:sp>
        <p:nvSpPr>
          <p:cNvPr id="738" name="Google Shape;738;p89"/>
          <p:cNvSpPr txBox="1">
            <a:spLocks noGrp="1"/>
          </p:cNvSpPr>
          <p:nvPr>
            <p:ph type="body" idx="2"/>
          </p:nvPr>
        </p:nvSpPr>
        <p:spPr>
          <a:xfrm>
            <a:off x="1244628" y="3730680"/>
            <a:ext cx="3812499" cy="1495200"/>
          </a:xfrm>
          <a:prstGeom prst="rect">
            <a:avLst/>
          </a:prstGeom>
        </p:spPr>
        <p:txBody>
          <a:bodyPr spcFirstLastPara="1" vert="horz" wrap="square" lIns="100967" tIns="100967" rIns="100967" bIns="100967" rtlCol="0" anchor="t" anchorCtr="0">
            <a:noAutofit/>
          </a:bodyPr>
          <a:lstStyle/>
          <a:p>
            <a:pPr marL="0" indent="0">
              <a:spcAft>
                <a:spcPts val="1325"/>
              </a:spcAft>
              <a:buNone/>
            </a:pPr>
            <a:r>
              <a:rPr lang="en" sz="3313" dirty="0">
                <a:sym typeface="Bebas Neue"/>
              </a:rPr>
              <a:t>Related to career goals</a:t>
            </a:r>
            <a:endParaRPr sz="3313" dirty="0">
              <a:sym typeface="Bebas Neue"/>
            </a:endParaRPr>
          </a:p>
        </p:txBody>
      </p:sp>
      <p:sp>
        <p:nvSpPr>
          <p:cNvPr id="739" name="Google Shape;739;p89"/>
          <p:cNvSpPr txBox="1">
            <a:spLocks noGrp="1"/>
          </p:cNvSpPr>
          <p:nvPr>
            <p:ph type="body" idx="3"/>
          </p:nvPr>
        </p:nvSpPr>
        <p:spPr>
          <a:xfrm>
            <a:off x="1192638" y="2954440"/>
            <a:ext cx="4351513" cy="738000"/>
          </a:xfrm>
          <a:prstGeom prst="rect">
            <a:avLst/>
          </a:prstGeom>
        </p:spPr>
        <p:txBody>
          <a:bodyPr spcFirstLastPara="1" vert="horz" wrap="square" lIns="100967" tIns="100967" rIns="100967" bIns="100967" rtlCol="0" anchor="t" anchorCtr="0">
            <a:noAutofit/>
          </a:bodyPr>
          <a:lstStyle/>
          <a:p>
            <a:pPr marL="0" indent="0">
              <a:spcAft>
                <a:spcPts val="1325"/>
              </a:spcAft>
              <a:buNone/>
            </a:pPr>
            <a:r>
              <a:rPr lang="en" sz="3313" dirty="0">
                <a:sym typeface="Bebas Neue"/>
              </a:rPr>
              <a:t>Competitive wage</a:t>
            </a:r>
            <a:endParaRPr sz="3313" dirty="0">
              <a:sym typeface="Bebas Neue"/>
            </a:endParaRPr>
          </a:p>
        </p:txBody>
      </p:sp>
      <p:sp>
        <p:nvSpPr>
          <p:cNvPr id="737" name="Google Shape;737;p89"/>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en" sz="6000" dirty="0"/>
              <a:t>Factors in Applying</a:t>
            </a:r>
            <a:endParaRPr sz="6000" dirty="0"/>
          </a:p>
        </p:txBody>
      </p:sp>
      <p:sp>
        <p:nvSpPr>
          <p:cNvPr id="741" name="Google Shape;741;p89"/>
          <p:cNvSpPr/>
          <p:nvPr/>
        </p:nvSpPr>
        <p:spPr>
          <a:xfrm rot="129613">
            <a:off x="379789" y="1641470"/>
            <a:ext cx="8315265" cy="323005"/>
          </a:xfrm>
          <a:custGeom>
            <a:avLst/>
            <a:gdLst/>
            <a:ahLst/>
            <a:cxnLst/>
            <a:rect l="l" t="t" r="r" b="b"/>
            <a:pathLst>
              <a:path w="152400" h="9690" extrusionOk="0">
                <a:moveTo>
                  <a:pt x="152400" y="0"/>
                </a:moveTo>
                <a:cubicBezTo>
                  <a:pt x="101572" y="2751"/>
                  <a:pt x="50650" y="4630"/>
                  <a:pt x="0" y="9690"/>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742" name="Google Shape;742;p89"/>
          <p:cNvSpPr txBox="1"/>
          <p:nvPr/>
        </p:nvSpPr>
        <p:spPr>
          <a:xfrm>
            <a:off x="352599" y="2103193"/>
            <a:ext cx="1052687" cy="645200"/>
          </a:xfrm>
          <a:prstGeom prst="rect">
            <a:avLst/>
          </a:prstGeom>
          <a:noFill/>
          <a:ln>
            <a:noFill/>
          </a:ln>
        </p:spPr>
        <p:txBody>
          <a:bodyPr spcFirstLastPara="1" wrap="square" lIns="100967" tIns="100967" rIns="100967" bIns="100967" anchor="t" anchorCtr="0">
            <a:noAutofit/>
          </a:bodyPr>
          <a:lstStyle/>
          <a:p>
            <a:pPr>
              <a:lnSpc>
                <a:spcPct val="80000"/>
              </a:lnSpc>
            </a:pPr>
            <a:r>
              <a:rPr lang="en" sz="4417" dirty="0">
                <a:solidFill>
                  <a:schemeClr val="dk1"/>
                </a:solidFill>
                <a:latin typeface="Red Hat Display" panose="02010303040201060303" pitchFamily="2" charset="0"/>
                <a:ea typeface="Red Hat Display" panose="02010303040201060303" pitchFamily="2" charset="0"/>
                <a:cs typeface="Red Hat Display" panose="02010303040201060303" pitchFamily="2" charset="0"/>
                <a:sym typeface="Bebas Neue"/>
              </a:rPr>
              <a:t>01.</a:t>
            </a:r>
            <a:endParaRPr sz="4417" dirty="0">
              <a:solidFill>
                <a:schemeClr val="dk1"/>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sp>
        <p:nvSpPr>
          <p:cNvPr id="743" name="Google Shape;743;p89"/>
          <p:cNvSpPr txBox="1"/>
          <p:nvPr/>
        </p:nvSpPr>
        <p:spPr>
          <a:xfrm>
            <a:off x="352604" y="2917933"/>
            <a:ext cx="1139312" cy="645200"/>
          </a:xfrm>
          <a:prstGeom prst="rect">
            <a:avLst/>
          </a:prstGeom>
          <a:noFill/>
          <a:ln>
            <a:noFill/>
          </a:ln>
        </p:spPr>
        <p:txBody>
          <a:bodyPr spcFirstLastPara="1" wrap="square" lIns="100967" tIns="100967" rIns="100967" bIns="100967" anchor="t" anchorCtr="0">
            <a:noAutofit/>
          </a:bodyPr>
          <a:lstStyle/>
          <a:p>
            <a:pPr>
              <a:lnSpc>
                <a:spcPct val="80000"/>
              </a:lnSpc>
            </a:pPr>
            <a:r>
              <a:rPr lang="en" sz="4417" dirty="0">
                <a:solidFill>
                  <a:schemeClr val="dk1"/>
                </a:solidFill>
                <a:latin typeface="Red Hat Display" panose="02010303040201060303" pitchFamily="2" charset="0"/>
                <a:ea typeface="Red Hat Display" panose="02010303040201060303" pitchFamily="2" charset="0"/>
                <a:cs typeface="Red Hat Display" panose="02010303040201060303" pitchFamily="2" charset="0"/>
                <a:sym typeface="Bebas Neue"/>
              </a:rPr>
              <a:t>02.</a:t>
            </a:r>
            <a:endParaRPr sz="4417" dirty="0">
              <a:solidFill>
                <a:schemeClr val="dk1"/>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sp>
        <p:nvSpPr>
          <p:cNvPr id="744" name="Google Shape;744;p89"/>
          <p:cNvSpPr txBox="1"/>
          <p:nvPr/>
        </p:nvSpPr>
        <p:spPr>
          <a:xfrm>
            <a:off x="352600" y="3734661"/>
            <a:ext cx="1052688" cy="645200"/>
          </a:xfrm>
          <a:prstGeom prst="rect">
            <a:avLst/>
          </a:prstGeom>
          <a:noFill/>
          <a:ln>
            <a:noFill/>
          </a:ln>
        </p:spPr>
        <p:txBody>
          <a:bodyPr spcFirstLastPara="1" wrap="square" lIns="100967" tIns="100967" rIns="100967" bIns="100967" anchor="t" anchorCtr="0">
            <a:noAutofit/>
          </a:bodyPr>
          <a:lstStyle/>
          <a:p>
            <a:pPr>
              <a:lnSpc>
                <a:spcPct val="80000"/>
              </a:lnSpc>
            </a:pPr>
            <a:r>
              <a:rPr lang="en" sz="4417" dirty="0">
                <a:solidFill>
                  <a:schemeClr val="dk1"/>
                </a:solidFill>
                <a:latin typeface="Red Hat Display" panose="02010303040201060303" pitchFamily="2" charset="0"/>
                <a:ea typeface="Red Hat Display" panose="02010303040201060303" pitchFamily="2" charset="0"/>
                <a:cs typeface="Red Hat Display" panose="02010303040201060303" pitchFamily="2" charset="0"/>
                <a:sym typeface="Bebas Neue"/>
              </a:rPr>
              <a:t>03.</a:t>
            </a:r>
            <a:endParaRPr sz="4417" dirty="0">
              <a:solidFill>
                <a:schemeClr val="dk1"/>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pic>
        <p:nvPicPr>
          <p:cNvPr id="745" name="Google Shape;745;p89"/>
          <p:cNvPicPr preferRelativeResize="0"/>
          <p:nvPr/>
        </p:nvPicPr>
        <p:blipFill>
          <a:blip r:embed="rId3">
            <a:alphaModFix/>
          </a:blip>
          <a:stretch>
            <a:fillRect/>
          </a:stretch>
        </p:blipFill>
        <p:spPr>
          <a:xfrm>
            <a:off x="4896467" y="2806667"/>
            <a:ext cx="7005867" cy="382376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grpSp>
        <p:nvGrpSpPr>
          <p:cNvPr id="750" name="Google Shape;750;p90"/>
          <p:cNvGrpSpPr/>
          <p:nvPr/>
        </p:nvGrpSpPr>
        <p:grpSpPr>
          <a:xfrm>
            <a:off x="9252421" y="3772468"/>
            <a:ext cx="2586768" cy="3085520"/>
            <a:chOff x="5134000" y="1285825"/>
            <a:chExt cx="1355275" cy="1616584"/>
          </a:xfrm>
        </p:grpSpPr>
        <p:sp>
          <p:nvSpPr>
            <p:cNvPr id="751" name="Google Shape;751;p90"/>
            <p:cNvSpPr/>
            <p:nvPr/>
          </p:nvSpPr>
          <p:spPr>
            <a:xfrm>
              <a:off x="5734450" y="1862512"/>
              <a:ext cx="754825" cy="1039875"/>
            </a:xfrm>
            <a:custGeom>
              <a:avLst/>
              <a:gdLst/>
              <a:ahLst/>
              <a:cxnLst/>
              <a:rect l="l" t="t" r="r" b="b"/>
              <a:pathLst>
                <a:path w="30193" h="41595" extrusionOk="0">
                  <a:moveTo>
                    <a:pt x="0" y="41595"/>
                  </a:moveTo>
                  <a:cubicBezTo>
                    <a:pt x="12131" y="41595"/>
                    <a:pt x="25671" y="31131"/>
                    <a:pt x="28864" y="19427"/>
                  </a:cubicBezTo>
                  <a:cubicBezTo>
                    <a:pt x="30515" y="13375"/>
                    <a:pt x="31220" y="5159"/>
                    <a:pt x="26785" y="724"/>
                  </a:cubicBezTo>
                  <a:cubicBezTo>
                    <a:pt x="23735" y="-2326"/>
                    <a:pt x="19751" y="5718"/>
                    <a:pt x="16164" y="8113"/>
                  </a:cubicBezTo>
                </a:path>
              </a:pathLst>
            </a:custGeom>
            <a:noFill/>
            <a:ln w="38100" cap="flat" cmpd="sng">
              <a:solidFill>
                <a:srgbClr val="F4CCCC"/>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752" name="Google Shape;752;p90"/>
            <p:cNvSpPr/>
            <p:nvPr/>
          </p:nvSpPr>
          <p:spPr>
            <a:xfrm>
              <a:off x="6087202" y="1285825"/>
              <a:ext cx="101373" cy="767944"/>
            </a:xfrm>
            <a:custGeom>
              <a:avLst/>
              <a:gdLst/>
              <a:ahLst/>
              <a:cxnLst/>
              <a:rect l="l" t="t" r="r" b="b"/>
              <a:pathLst>
                <a:path w="3387" h="20320" extrusionOk="0">
                  <a:moveTo>
                    <a:pt x="1617" y="20320"/>
                  </a:moveTo>
                  <a:cubicBezTo>
                    <a:pt x="4136" y="14009"/>
                    <a:pt x="4077" y="5436"/>
                    <a:pt x="0" y="0"/>
                  </a:cubicBezTo>
                </a:path>
              </a:pathLst>
            </a:custGeom>
            <a:noFill/>
            <a:ln w="38100" cap="flat" cmpd="sng">
              <a:solidFill>
                <a:srgbClr val="F4CCCC"/>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753" name="Google Shape;753;p90"/>
            <p:cNvSpPr/>
            <p:nvPr/>
          </p:nvSpPr>
          <p:spPr>
            <a:xfrm>
              <a:off x="5575275" y="1285825"/>
              <a:ext cx="525755" cy="678779"/>
            </a:xfrm>
            <a:custGeom>
              <a:avLst/>
              <a:gdLst/>
              <a:ahLst/>
              <a:cxnLst/>
              <a:rect l="l" t="t" r="r" b="b"/>
              <a:pathLst>
                <a:path w="17780" h="17318" extrusionOk="0">
                  <a:moveTo>
                    <a:pt x="17780" y="0"/>
                  </a:moveTo>
                  <a:cubicBezTo>
                    <a:pt x="11930" y="5850"/>
                    <a:pt x="2009" y="9292"/>
                    <a:pt x="0" y="17318"/>
                  </a:cubicBezTo>
                </a:path>
              </a:pathLst>
            </a:custGeom>
            <a:noFill/>
            <a:ln w="38100" cap="flat" cmpd="sng">
              <a:solidFill>
                <a:srgbClr val="F4CCCC"/>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754" name="Google Shape;754;p90"/>
            <p:cNvSpPr/>
            <p:nvPr/>
          </p:nvSpPr>
          <p:spPr>
            <a:xfrm>
              <a:off x="5435392" y="1632006"/>
              <a:ext cx="139874" cy="336574"/>
            </a:xfrm>
            <a:custGeom>
              <a:avLst/>
              <a:gdLst/>
              <a:ahLst/>
              <a:cxnLst/>
              <a:rect l="l" t="t" r="r" b="b"/>
              <a:pathLst>
                <a:path w="6849" h="13392" extrusionOk="0">
                  <a:moveTo>
                    <a:pt x="6696" y="13392"/>
                  </a:moveTo>
                  <a:cubicBezTo>
                    <a:pt x="7676" y="8498"/>
                    <a:pt x="2767" y="4154"/>
                    <a:pt x="0" y="0"/>
                  </a:cubicBezTo>
                </a:path>
              </a:pathLst>
            </a:custGeom>
            <a:noFill/>
            <a:ln w="38100" cap="flat" cmpd="sng">
              <a:solidFill>
                <a:srgbClr val="F4CCCC"/>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755" name="Google Shape;755;p90"/>
            <p:cNvSpPr/>
            <p:nvPr/>
          </p:nvSpPr>
          <p:spPr>
            <a:xfrm>
              <a:off x="5134000" y="1628400"/>
              <a:ext cx="600431" cy="1273987"/>
            </a:xfrm>
            <a:custGeom>
              <a:avLst/>
              <a:gdLst/>
              <a:ahLst/>
              <a:cxnLst/>
              <a:rect l="l" t="t" r="r" b="b"/>
              <a:pathLst>
                <a:path w="23241" h="50711" extrusionOk="0">
                  <a:moveTo>
                    <a:pt x="12355" y="0"/>
                  </a:moveTo>
                  <a:cubicBezTo>
                    <a:pt x="8465" y="11684"/>
                    <a:pt x="-1746" y="22765"/>
                    <a:pt x="275" y="34913"/>
                  </a:cubicBezTo>
                  <a:cubicBezTo>
                    <a:pt x="1800" y="44079"/>
                    <a:pt x="13949" y="50711"/>
                    <a:pt x="23241" y="50711"/>
                  </a:cubicBezTo>
                </a:path>
              </a:pathLst>
            </a:custGeom>
            <a:noFill/>
            <a:ln w="38100" cap="flat" cmpd="sng">
              <a:solidFill>
                <a:srgbClr val="F4CCCC"/>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756" name="Google Shape;756;p90"/>
            <p:cNvSpPr/>
            <p:nvPr/>
          </p:nvSpPr>
          <p:spPr>
            <a:xfrm>
              <a:off x="5413925" y="2005650"/>
              <a:ext cx="698950" cy="896759"/>
            </a:xfrm>
            <a:custGeom>
              <a:avLst/>
              <a:gdLst/>
              <a:ahLst/>
              <a:cxnLst/>
              <a:rect l="l" t="t" r="r" b="b"/>
              <a:pathLst>
                <a:path w="27958" h="35621" extrusionOk="0">
                  <a:moveTo>
                    <a:pt x="11778" y="35621"/>
                  </a:moveTo>
                  <a:cubicBezTo>
                    <a:pt x="18057" y="34229"/>
                    <a:pt x="23992" y="28982"/>
                    <a:pt x="26381" y="23010"/>
                  </a:cubicBezTo>
                  <a:cubicBezTo>
                    <a:pt x="29311" y="15686"/>
                    <a:pt x="28454" y="1342"/>
                    <a:pt x="20673" y="43"/>
                  </a:cubicBezTo>
                  <a:cubicBezTo>
                    <a:pt x="16786" y="-606"/>
                    <a:pt x="17641" y="8489"/>
                    <a:pt x="13902" y="9734"/>
                  </a:cubicBezTo>
                  <a:cubicBezTo>
                    <a:pt x="11779" y="10441"/>
                    <a:pt x="9828" y="6009"/>
                    <a:pt x="7796" y="6946"/>
                  </a:cubicBezTo>
                  <a:cubicBezTo>
                    <a:pt x="3616" y="8874"/>
                    <a:pt x="1207" y="13998"/>
                    <a:pt x="229" y="18496"/>
                  </a:cubicBezTo>
                  <a:cubicBezTo>
                    <a:pt x="-1124" y="24721"/>
                    <a:pt x="4541" y="32540"/>
                    <a:pt x="10583" y="34559"/>
                  </a:cubicBezTo>
                </a:path>
              </a:pathLst>
            </a:custGeom>
            <a:noFill/>
            <a:ln w="38100" cap="flat" cmpd="sng">
              <a:solidFill>
                <a:srgbClr val="F4CCCC"/>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grpSp>
      <p:sp>
        <p:nvSpPr>
          <p:cNvPr id="759" name="Google Shape;759;p90"/>
          <p:cNvSpPr txBox="1">
            <a:spLocks noGrp="1"/>
          </p:cNvSpPr>
          <p:nvPr>
            <p:ph type="body" idx="1"/>
          </p:nvPr>
        </p:nvSpPr>
        <p:spPr>
          <a:xfrm>
            <a:off x="352800" y="4300341"/>
            <a:ext cx="3743200" cy="1301600"/>
          </a:xfrm>
          <a:prstGeom prst="rect">
            <a:avLst/>
          </a:prstGeom>
        </p:spPr>
        <p:txBody>
          <a:bodyPr spcFirstLastPara="1" vert="horz" wrap="square" lIns="121900" tIns="121900" rIns="121900" bIns="121900" rtlCol="0" anchor="t" anchorCtr="0">
            <a:noAutofit/>
          </a:bodyPr>
          <a:lstStyle/>
          <a:p>
            <a:pPr marL="0" indent="0">
              <a:spcAft>
                <a:spcPts val="1600"/>
              </a:spcAft>
              <a:buNone/>
            </a:pPr>
            <a:r>
              <a:rPr lang="en" sz="2400" b="1" dirty="0">
                <a:sym typeface="Lora"/>
              </a:rPr>
              <a:t>81% </a:t>
            </a:r>
            <a:r>
              <a:rPr lang="en" sz="2400" dirty="0"/>
              <a:t>of students put academics first. </a:t>
            </a:r>
            <a:endParaRPr sz="2400" dirty="0"/>
          </a:p>
        </p:txBody>
      </p:sp>
      <p:sp>
        <p:nvSpPr>
          <p:cNvPr id="760" name="Google Shape;760;p90"/>
          <p:cNvSpPr txBox="1">
            <a:spLocks noGrp="1"/>
          </p:cNvSpPr>
          <p:nvPr>
            <p:ph type="body" idx="2"/>
          </p:nvPr>
        </p:nvSpPr>
        <p:spPr>
          <a:xfrm>
            <a:off x="7955800" y="4300341"/>
            <a:ext cx="3743200" cy="1301600"/>
          </a:xfrm>
          <a:prstGeom prst="rect">
            <a:avLst/>
          </a:prstGeom>
        </p:spPr>
        <p:txBody>
          <a:bodyPr spcFirstLastPara="1" vert="horz" wrap="square" lIns="121900" tIns="121900" rIns="121900" bIns="121900" rtlCol="0" anchor="t" anchorCtr="0">
            <a:noAutofit/>
          </a:bodyPr>
          <a:lstStyle/>
          <a:p>
            <a:pPr marL="0" indent="0">
              <a:spcAft>
                <a:spcPts val="1600"/>
              </a:spcAft>
              <a:buNone/>
            </a:pPr>
            <a:r>
              <a:rPr lang="en" sz="2400" b="1">
                <a:sym typeface="Lora"/>
              </a:rPr>
              <a:t>35% </a:t>
            </a:r>
            <a:r>
              <a:rPr lang="en" sz="2400"/>
              <a:t>were prioritizing extracurricular activities</a:t>
            </a:r>
            <a:endParaRPr sz="2400"/>
          </a:p>
        </p:txBody>
      </p:sp>
      <p:sp>
        <p:nvSpPr>
          <p:cNvPr id="761" name="Google Shape;761;p90"/>
          <p:cNvSpPr txBox="1">
            <a:spLocks noGrp="1"/>
          </p:cNvSpPr>
          <p:nvPr>
            <p:ph type="body" idx="3"/>
          </p:nvPr>
        </p:nvSpPr>
        <p:spPr>
          <a:xfrm>
            <a:off x="4154300" y="4300341"/>
            <a:ext cx="3743200" cy="1301600"/>
          </a:xfrm>
          <a:prstGeom prst="rect">
            <a:avLst/>
          </a:prstGeom>
        </p:spPr>
        <p:txBody>
          <a:bodyPr spcFirstLastPara="1" vert="horz" wrap="square" lIns="121900" tIns="121900" rIns="121900" bIns="121900" rtlCol="0" anchor="t" anchorCtr="0">
            <a:noAutofit/>
          </a:bodyPr>
          <a:lstStyle/>
          <a:p>
            <a:pPr marL="0" indent="0">
              <a:spcAft>
                <a:spcPts val="1600"/>
              </a:spcAft>
              <a:buNone/>
            </a:pPr>
            <a:r>
              <a:rPr lang="en" sz="2400" b="1">
                <a:sym typeface="Lora"/>
              </a:rPr>
              <a:t>50%</a:t>
            </a:r>
            <a:r>
              <a:rPr lang="en" sz="2400"/>
              <a:t> noted that tuition and expenses were covered. </a:t>
            </a:r>
            <a:endParaRPr sz="2400"/>
          </a:p>
        </p:txBody>
      </p:sp>
      <p:sp>
        <p:nvSpPr>
          <p:cNvPr id="757" name="Google Shape;757;p90"/>
          <p:cNvSpPr txBox="1">
            <a:spLocks noGrp="1"/>
          </p:cNvSpPr>
          <p:nvPr>
            <p:ph type="body" idx="4"/>
          </p:nvPr>
        </p:nvSpPr>
        <p:spPr>
          <a:prstGeom prst="rect">
            <a:avLst/>
          </a:prstGeom>
        </p:spPr>
        <p:txBody>
          <a:bodyPr spcFirstLastPara="1" vert="horz" wrap="square" lIns="121900" tIns="121900" rIns="121900" bIns="121900" rtlCol="0" anchor="t" anchorCtr="0">
            <a:noAutofit/>
          </a:bodyPr>
          <a:lstStyle/>
          <a:p>
            <a:pPr marL="0" indent="0">
              <a:buNone/>
            </a:pPr>
            <a:r>
              <a:rPr lang="en" dirty="0">
                <a:latin typeface="Red Hat Display" panose="02010303040201060303" pitchFamily="2" charset="0"/>
                <a:ea typeface="Red Hat Display" panose="02010303040201060303" pitchFamily="2" charset="0"/>
                <a:cs typeface="Red Hat Display" panose="02010303040201060303" pitchFamily="2" charset="0"/>
              </a:rPr>
              <a:t>Students decide not to work while enrolled.  Curious why?  So are we. </a:t>
            </a:r>
            <a:endParaRPr dirty="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758" name="Google Shape;758;p90"/>
          <p:cNvSpPr/>
          <p:nvPr/>
        </p:nvSpPr>
        <p:spPr>
          <a:xfrm rot="249448">
            <a:off x="-594552" y="907485"/>
            <a:ext cx="4970056" cy="577385"/>
          </a:xfrm>
          <a:custGeom>
            <a:avLst/>
            <a:gdLst/>
            <a:ahLst/>
            <a:cxnLst/>
            <a:rect l="l" t="t" r="r" b="b"/>
            <a:pathLst>
              <a:path w="149097" h="17321" extrusionOk="0">
                <a:moveTo>
                  <a:pt x="0" y="16843"/>
                </a:moveTo>
                <a:cubicBezTo>
                  <a:pt x="10025" y="13500"/>
                  <a:pt x="20512" y="11208"/>
                  <a:pt x="31053" y="10456"/>
                </a:cubicBezTo>
                <a:cubicBezTo>
                  <a:pt x="33851" y="10256"/>
                  <a:pt x="38283" y="8774"/>
                  <a:pt x="39422" y="11337"/>
                </a:cubicBezTo>
                <a:cubicBezTo>
                  <a:pt x="41319" y="15604"/>
                  <a:pt x="25326" y="19923"/>
                  <a:pt x="25987" y="15301"/>
                </a:cubicBezTo>
                <a:cubicBezTo>
                  <a:pt x="26625" y="10839"/>
                  <a:pt x="33301" y="9621"/>
                  <a:pt x="37660" y="8474"/>
                </a:cubicBezTo>
                <a:cubicBezTo>
                  <a:pt x="48374" y="5654"/>
                  <a:pt x="59437" y="4147"/>
                  <a:pt x="70474" y="3188"/>
                </a:cubicBezTo>
                <a:cubicBezTo>
                  <a:pt x="96603" y="917"/>
                  <a:pt x="122872" y="-311"/>
                  <a:pt x="149097" y="105"/>
                </a:cubicBezTo>
              </a:path>
            </a:pathLst>
          </a:custGeom>
          <a:noFill/>
          <a:ln w="38100" cap="flat" cmpd="sng">
            <a:solidFill>
              <a:srgbClr val="99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762" name="Google Shape;762;p90"/>
          <p:cNvSpPr txBox="1"/>
          <p:nvPr/>
        </p:nvSpPr>
        <p:spPr>
          <a:xfrm>
            <a:off x="352800" y="3564661"/>
            <a:ext cx="3743200" cy="738800"/>
          </a:xfrm>
          <a:prstGeom prst="rect">
            <a:avLst/>
          </a:prstGeom>
          <a:noFill/>
          <a:ln>
            <a:noFill/>
          </a:ln>
        </p:spPr>
        <p:txBody>
          <a:bodyPr spcFirstLastPara="1" wrap="square" lIns="121900" tIns="121900" rIns="121900" bIns="121900" anchor="t" anchorCtr="0">
            <a:noAutofit/>
          </a:bodyPr>
          <a:lstStyle/>
          <a:p>
            <a:pPr>
              <a:lnSpc>
                <a:spcPct val="80000"/>
              </a:lnSpc>
            </a:pPr>
            <a:r>
              <a:rPr lang="en" sz="440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A.</a:t>
            </a:r>
            <a:endParaRPr sz="440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sp>
        <p:nvSpPr>
          <p:cNvPr id="763" name="Google Shape;763;p90"/>
          <p:cNvSpPr txBox="1"/>
          <p:nvPr/>
        </p:nvSpPr>
        <p:spPr>
          <a:xfrm>
            <a:off x="4154300" y="3564661"/>
            <a:ext cx="3743200" cy="738800"/>
          </a:xfrm>
          <a:prstGeom prst="rect">
            <a:avLst/>
          </a:prstGeom>
          <a:noFill/>
          <a:ln>
            <a:noFill/>
          </a:ln>
        </p:spPr>
        <p:txBody>
          <a:bodyPr spcFirstLastPara="1" wrap="square" lIns="121900" tIns="121900" rIns="121900" bIns="121900" anchor="t" anchorCtr="0">
            <a:noAutofit/>
          </a:bodyPr>
          <a:lstStyle/>
          <a:p>
            <a:pPr>
              <a:lnSpc>
                <a:spcPct val="80000"/>
              </a:lnSpc>
            </a:pPr>
            <a:r>
              <a:rPr lang="en" sz="440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B.</a:t>
            </a:r>
            <a:endParaRPr sz="440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sp>
        <p:nvSpPr>
          <p:cNvPr id="764" name="Google Shape;764;p90"/>
          <p:cNvSpPr txBox="1"/>
          <p:nvPr/>
        </p:nvSpPr>
        <p:spPr>
          <a:xfrm>
            <a:off x="7955800" y="3564661"/>
            <a:ext cx="3743200" cy="738800"/>
          </a:xfrm>
          <a:prstGeom prst="rect">
            <a:avLst/>
          </a:prstGeom>
          <a:noFill/>
          <a:ln>
            <a:noFill/>
          </a:ln>
        </p:spPr>
        <p:txBody>
          <a:bodyPr spcFirstLastPara="1" wrap="square" lIns="121900" tIns="121900" rIns="121900" bIns="121900" anchor="t" anchorCtr="0">
            <a:noAutofit/>
          </a:bodyPr>
          <a:lstStyle/>
          <a:p>
            <a:pPr>
              <a:lnSpc>
                <a:spcPct val="80000"/>
              </a:lnSpc>
            </a:pPr>
            <a:r>
              <a:rPr lang="en" sz="440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C.</a:t>
            </a:r>
            <a:endParaRPr sz="440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18">
          <a:extLst>
            <a:ext uri="{FF2B5EF4-FFF2-40B4-BE49-F238E27FC236}">
              <a16:creationId xmlns:a16="http://schemas.microsoft.com/office/drawing/2014/main" id="{55896A27-B5A9-3A5E-88B0-19F4D02816E4}"/>
            </a:ext>
          </a:extLst>
        </p:cNvPr>
        <p:cNvGrpSpPr/>
        <p:nvPr/>
      </p:nvGrpSpPr>
      <p:grpSpPr>
        <a:xfrm>
          <a:off x="0" y="0"/>
          <a:ext cx="0" cy="0"/>
          <a:chOff x="0" y="0"/>
          <a:chExt cx="0" cy="0"/>
        </a:xfrm>
      </p:grpSpPr>
      <p:sp>
        <p:nvSpPr>
          <p:cNvPr id="821" name="Google Shape;821;p94">
            <a:extLst>
              <a:ext uri="{FF2B5EF4-FFF2-40B4-BE49-F238E27FC236}">
                <a16:creationId xmlns:a16="http://schemas.microsoft.com/office/drawing/2014/main" id="{AEDF045E-5A86-E003-3C27-A702D3D19DDA}"/>
              </a:ext>
            </a:extLst>
          </p:cNvPr>
          <p:cNvSpPr/>
          <p:nvPr/>
        </p:nvSpPr>
        <p:spPr>
          <a:xfrm rot="249448">
            <a:off x="-594552" y="907485"/>
            <a:ext cx="4970056" cy="577385"/>
          </a:xfrm>
          <a:custGeom>
            <a:avLst/>
            <a:gdLst/>
            <a:ahLst/>
            <a:cxnLst/>
            <a:rect l="l" t="t" r="r" b="b"/>
            <a:pathLst>
              <a:path w="149097" h="17321" extrusionOk="0">
                <a:moveTo>
                  <a:pt x="0" y="16843"/>
                </a:moveTo>
                <a:cubicBezTo>
                  <a:pt x="10025" y="13500"/>
                  <a:pt x="20512" y="11208"/>
                  <a:pt x="31053" y="10456"/>
                </a:cubicBezTo>
                <a:cubicBezTo>
                  <a:pt x="33851" y="10256"/>
                  <a:pt x="38283" y="8774"/>
                  <a:pt x="39422" y="11337"/>
                </a:cubicBezTo>
                <a:cubicBezTo>
                  <a:pt x="41319" y="15604"/>
                  <a:pt x="25326" y="19923"/>
                  <a:pt x="25987" y="15301"/>
                </a:cubicBezTo>
                <a:cubicBezTo>
                  <a:pt x="26625" y="10839"/>
                  <a:pt x="33301" y="9621"/>
                  <a:pt x="37660" y="8474"/>
                </a:cubicBezTo>
                <a:cubicBezTo>
                  <a:pt x="48374" y="5654"/>
                  <a:pt x="59437" y="4147"/>
                  <a:pt x="70474" y="3188"/>
                </a:cubicBezTo>
                <a:cubicBezTo>
                  <a:pt x="96603" y="917"/>
                  <a:pt x="122872" y="-311"/>
                  <a:pt x="149097" y="105"/>
                </a:cubicBezTo>
              </a:path>
            </a:pathLst>
          </a:custGeom>
          <a:noFill/>
          <a:ln w="38100" cap="flat" cmpd="sng">
            <a:solidFill>
              <a:srgbClr val="990000"/>
            </a:solidFill>
            <a:prstDash val="solid"/>
            <a:round/>
            <a:headEnd type="none" w="med" len="med"/>
            <a:tailEnd type="none" w="med" len="med"/>
          </a:ln>
        </p:spPr>
        <p:txBody>
          <a:bodyPr/>
          <a:lstStyle/>
          <a:p>
            <a:endParaRPr lang="en-US" sz="2400"/>
          </a:p>
        </p:txBody>
      </p:sp>
      <p:sp>
        <p:nvSpPr>
          <p:cNvPr id="3" name="Text Placeholder 2">
            <a:extLst>
              <a:ext uri="{FF2B5EF4-FFF2-40B4-BE49-F238E27FC236}">
                <a16:creationId xmlns:a16="http://schemas.microsoft.com/office/drawing/2014/main" id="{445A78D1-CC17-46D9-E268-86DFC746D8F4}"/>
              </a:ext>
            </a:extLst>
          </p:cNvPr>
          <p:cNvSpPr>
            <a:spLocks noGrp="1"/>
          </p:cNvSpPr>
          <p:nvPr>
            <p:ph type="body" idx="1"/>
          </p:nvPr>
        </p:nvSpPr>
        <p:spPr/>
        <p:txBody>
          <a:bodyPr/>
          <a:lstStyle/>
          <a:p>
            <a:endParaRPr lang="en-US"/>
          </a:p>
        </p:txBody>
      </p:sp>
      <p:sp>
        <p:nvSpPr>
          <p:cNvPr id="4" name="Google Shape;772;p91">
            <a:extLst>
              <a:ext uri="{FF2B5EF4-FFF2-40B4-BE49-F238E27FC236}">
                <a16:creationId xmlns:a16="http://schemas.microsoft.com/office/drawing/2014/main" id="{38AFDCE6-5B25-33A4-CB43-A41247E6368C}"/>
              </a:ext>
            </a:extLst>
          </p:cNvPr>
          <p:cNvSpPr txBox="1">
            <a:spLocks/>
          </p:cNvSpPr>
          <p:nvPr/>
        </p:nvSpPr>
        <p:spPr>
          <a:xfrm>
            <a:off x="415600" y="2867800"/>
            <a:ext cx="11360800" cy="11224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rgbClr val="C5050C"/>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algn="ctr"/>
            <a:r>
              <a:rPr lang="en-US" sz="6933" dirty="0"/>
              <a:t>And now a word from our Sponsors</a:t>
            </a:r>
          </a:p>
        </p:txBody>
      </p:sp>
    </p:spTree>
    <p:extLst>
      <p:ext uri="{BB962C8B-B14F-4D97-AF65-F5344CB8AC3E}">
        <p14:creationId xmlns:p14="http://schemas.microsoft.com/office/powerpoint/2010/main" val="1316269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sp>
        <p:nvSpPr>
          <p:cNvPr id="785" name="Google Shape;785;p92"/>
          <p:cNvSpPr txBox="1">
            <a:spLocks noGrp="1"/>
          </p:cNvSpPr>
          <p:nvPr>
            <p:ph type="title"/>
          </p:nvPr>
        </p:nvSpPr>
        <p:spPr>
          <a:xfrm>
            <a:off x="3378468" y="504449"/>
            <a:ext cx="7815714" cy="1225600"/>
          </a:xfrm>
          <a:prstGeom prst="rect">
            <a:avLst/>
          </a:prstGeom>
        </p:spPr>
        <p:txBody>
          <a:bodyPr spcFirstLastPara="1" vert="horz" wrap="square" lIns="121900" tIns="121900" rIns="121900" bIns="121900" rtlCol="0" anchor="ctr" anchorCtr="0">
            <a:noAutofit/>
          </a:bodyPr>
          <a:lstStyle/>
          <a:p>
            <a:r>
              <a:rPr lang="en" dirty="0"/>
              <a:t>Student Supervisor Community of Practice</a:t>
            </a:r>
            <a:endParaRPr dirty="0"/>
          </a:p>
        </p:txBody>
      </p:sp>
      <p:sp>
        <p:nvSpPr>
          <p:cNvPr id="786" name="Google Shape;786;p92"/>
          <p:cNvSpPr txBox="1">
            <a:spLocks noGrp="1"/>
          </p:cNvSpPr>
          <p:nvPr>
            <p:ph type="body" idx="1"/>
          </p:nvPr>
        </p:nvSpPr>
        <p:spPr>
          <a:xfrm>
            <a:off x="4902480" y="1909716"/>
            <a:ext cx="7056800" cy="1815600"/>
          </a:xfrm>
          <a:prstGeom prst="rect">
            <a:avLst/>
          </a:prstGeom>
        </p:spPr>
        <p:txBody>
          <a:bodyPr spcFirstLastPara="1" vert="horz" wrap="square" lIns="121900" tIns="121900" rIns="121900" bIns="121900" rtlCol="0" anchor="t" anchorCtr="0">
            <a:noAutofit/>
          </a:bodyPr>
          <a:lstStyle/>
          <a:p>
            <a:pPr marL="0" indent="0">
              <a:lnSpc>
                <a:spcPct val="115000"/>
              </a:lnSpc>
              <a:buClr>
                <a:schemeClr val="dk1"/>
              </a:buClr>
              <a:buSzPts val="1100"/>
              <a:buNone/>
            </a:pPr>
            <a:r>
              <a:rPr lang="en" sz="3200" dirty="0">
                <a:latin typeface="Red Hat Display"/>
                <a:ea typeface="Red Hat Display"/>
                <a:cs typeface="Red Hat Display"/>
                <a:sym typeface="Red Hat Display"/>
              </a:rPr>
              <a:t>More than a meeting. More than a discussion. A gathering of ideas, strategies, and expertise from across campus.</a:t>
            </a:r>
            <a:endParaRPr sz="3200" dirty="0">
              <a:latin typeface="Red Hat Display"/>
              <a:ea typeface="Red Hat Display"/>
              <a:cs typeface="Red Hat Display"/>
              <a:sym typeface="Red Hat Display"/>
            </a:endParaRPr>
          </a:p>
          <a:p>
            <a:pPr marL="0" indent="0">
              <a:spcAft>
                <a:spcPts val="1600"/>
              </a:spcAft>
              <a:buClr>
                <a:schemeClr val="dk1"/>
              </a:buClr>
              <a:buSzPts val="1100"/>
              <a:buNone/>
            </a:pPr>
            <a:endParaRPr sz="3867" dirty="0">
              <a:latin typeface="Red Hat Display"/>
              <a:ea typeface="Red Hat Display"/>
              <a:cs typeface="Red Hat Display"/>
              <a:sym typeface="Red Hat Display"/>
            </a:endParaRPr>
          </a:p>
        </p:txBody>
      </p:sp>
      <p:pic>
        <p:nvPicPr>
          <p:cNvPr id="787" name="Google Shape;787;p92" title="IMG_0233.JPG"/>
          <p:cNvPicPr preferRelativeResize="0">
            <a:picLocks noGrp="1"/>
          </p:cNvPicPr>
          <p:nvPr>
            <p:ph type="pic" idx="3"/>
          </p:nvPr>
        </p:nvPicPr>
        <p:blipFill rotWithShape="1">
          <a:blip r:embed="rId3">
            <a:alphaModFix/>
          </a:blip>
          <a:srcRect l="16675" r="16675"/>
          <a:stretch/>
        </p:blipFill>
        <p:spPr>
          <a:prstGeom prst="ellipse">
            <a:avLst/>
          </a:prstGeom>
        </p:spPr>
      </p:pic>
      <p:pic>
        <p:nvPicPr>
          <p:cNvPr id="801" name="Google Shape;801;p92"/>
          <p:cNvPicPr preferRelativeResize="0"/>
          <p:nvPr/>
        </p:nvPicPr>
        <p:blipFill>
          <a:blip r:embed="rId4">
            <a:alphaModFix/>
          </a:blip>
          <a:stretch>
            <a:fillRect/>
          </a:stretch>
        </p:blipFill>
        <p:spPr>
          <a:xfrm>
            <a:off x="4902475" y="3904967"/>
            <a:ext cx="2594925" cy="2625965"/>
          </a:xfrm>
          <a:prstGeom prst="rect">
            <a:avLst/>
          </a:prstGeom>
          <a:noFill/>
          <a:ln>
            <a:noFill/>
          </a:ln>
        </p:spPr>
      </p:pic>
      <p:sp>
        <p:nvSpPr>
          <p:cNvPr id="3" name="Picture Placeholder 2">
            <a:extLst>
              <a:ext uri="{FF2B5EF4-FFF2-40B4-BE49-F238E27FC236}">
                <a16:creationId xmlns:a16="http://schemas.microsoft.com/office/drawing/2014/main" id="{612B6433-AA57-4A25-5938-61DB8EFF064E}"/>
              </a:ext>
            </a:extLst>
          </p:cNvPr>
          <p:cNvSpPr>
            <a:spLocks noGrp="1"/>
          </p:cNvSpPr>
          <p:nvPr>
            <p:ph type="pic" idx="2"/>
          </p:nvPr>
        </p:nvSpPr>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805"/>
        <p:cNvGrpSpPr/>
        <p:nvPr/>
      </p:nvGrpSpPr>
      <p:grpSpPr>
        <a:xfrm>
          <a:off x="0" y="0"/>
          <a:ext cx="0" cy="0"/>
          <a:chOff x="0" y="0"/>
          <a:chExt cx="0" cy="0"/>
        </a:xfrm>
      </p:grpSpPr>
      <p:grpSp>
        <p:nvGrpSpPr>
          <p:cNvPr id="806" name="Google Shape;806;p93"/>
          <p:cNvGrpSpPr/>
          <p:nvPr/>
        </p:nvGrpSpPr>
        <p:grpSpPr>
          <a:xfrm>
            <a:off x="-354258" y="-2291157"/>
            <a:ext cx="13539720" cy="11123277"/>
            <a:chOff x="6624301" y="1432583"/>
            <a:chExt cx="2001141" cy="1643996"/>
          </a:xfrm>
        </p:grpSpPr>
        <p:sp>
          <p:nvSpPr>
            <p:cNvPr id="807" name="Google Shape;807;p93"/>
            <p:cNvSpPr/>
            <p:nvPr/>
          </p:nvSpPr>
          <p:spPr>
            <a:xfrm>
              <a:off x="7374090" y="1432583"/>
              <a:ext cx="507143" cy="599335"/>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808" name="Google Shape;808;p93"/>
            <p:cNvSpPr/>
            <p:nvPr/>
          </p:nvSpPr>
          <p:spPr>
            <a:xfrm rot="4198915">
              <a:off x="7962399" y="1725922"/>
              <a:ext cx="507666" cy="686089"/>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809" name="Google Shape;809;p93"/>
            <p:cNvSpPr/>
            <p:nvPr/>
          </p:nvSpPr>
          <p:spPr>
            <a:xfrm rot="9999083">
              <a:off x="7667161" y="2449858"/>
              <a:ext cx="432682" cy="575238"/>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810" name="Google Shape;810;p93"/>
            <p:cNvSpPr/>
            <p:nvPr/>
          </p:nvSpPr>
          <p:spPr>
            <a:xfrm>
              <a:off x="6958300" y="2477250"/>
              <a:ext cx="699662" cy="599329"/>
            </a:xfrm>
            <a:custGeom>
              <a:avLst/>
              <a:gdLst/>
              <a:ahLst/>
              <a:cxnLst/>
              <a:rect l="l" t="t" r="r" b="b"/>
              <a:pathLst>
                <a:path w="21003" h="21654" extrusionOk="0">
                  <a:moveTo>
                    <a:pt x="21003" y="0"/>
                  </a:moveTo>
                  <a:cubicBezTo>
                    <a:pt x="17102" y="6095"/>
                    <a:pt x="12431" y="11881"/>
                    <a:pt x="6779" y="16401"/>
                  </a:cubicBezTo>
                  <a:cubicBezTo>
                    <a:pt x="5009" y="17816"/>
                    <a:pt x="657" y="21735"/>
                    <a:pt x="538" y="21626"/>
                  </a:cubicBezTo>
                  <a:cubicBezTo>
                    <a:pt x="-1149" y="20078"/>
                    <a:pt x="1718" y="17199"/>
                    <a:pt x="2425" y="15022"/>
                  </a:cubicBezTo>
                  <a:cubicBezTo>
                    <a:pt x="3756" y="10925"/>
                    <a:pt x="4913" y="6695"/>
                    <a:pt x="5183" y="239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811" name="Google Shape;811;p93"/>
            <p:cNvSpPr/>
            <p:nvPr/>
          </p:nvSpPr>
          <p:spPr>
            <a:xfrm>
              <a:off x="6624301" y="2032450"/>
              <a:ext cx="779666" cy="514491"/>
            </a:xfrm>
            <a:custGeom>
              <a:avLst/>
              <a:gdLst/>
              <a:ahLst/>
              <a:cxnLst/>
              <a:rect l="l" t="t" r="r" b="b"/>
              <a:pathLst>
                <a:path w="31591" h="19516" extrusionOk="0">
                  <a:moveTo>
                    <a:pt x="31591" y="0"/>
                  </a:moveTo>
                  <a:cubicBezTo>
                    <a:pt x="25022" y="243"/>
                    <a:pt x="18461" y="757"/>
                    <a:pt x="11888" y="808"/>
                  </a:cubicBezTo>
                  <a:cubicBezTo>
                    <a:pt x="8905" y="831"/>
                    <a:pt x="5921" y="808"/>
                    <a:pt x="2938" y="808"/>
                  </a:cubicBezTo>
                  <a:cubicBezTo>
                    <a:pt x="1474" y="808"/>
                    <a:pt x="-18" y="630"/>
                    <a:pt x="17" y="746"/>
                  </a:cubicBezTo>
                  <a:cubicBezTo>
                    <a:pt x="675" y="2947"/>
                    <a:pt x="3612" y="3608"/>
                    <a:pt x="5362" y="5097"/>
                  </a:cubicBezTo>
                  <a:cubicBezTo>
                    <a:pt x="10675" y="9617"/>
                    <a:pt x="17185" y="13394"/>
                    <a:pt x="20528" y="19516"/>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grpSp>
      <p:sp>
        <p:nvSpPr>
          <p:cNvPr id="812" name="Google Shape;812;p93"/>
          <p:cNvSpPr txBox="1">
            <a:spLocks noGrp="1"/>
          </p:cNvSpPr>
          <p:nvPr>
            <p:ph type="title"/>
          </p:nvPr>
        </p:nvSpPr>
        <p:spPr>
          <a:xfrm>
            <a:off x="352600" y="2170667"/>
            <a:ext cx="11375200" cy="2203200"/>
          </a:xfrm>
          <a:prstGeom prst="rect">
            <a:avLst/>
          </a:prstGeom>
        </p:spPr>
        <p:txBody>
          <a:bodyPr spcFirstLastPara="1" vert="horz" wrap="square" lIns="121900" tIns="121900" rIns="121900" bIns="121900" rtlCol="0" anchor="ctr" anchorCtr="0">
            <a:noAutofit/>
          </a:bodyPr>
          <a:lstStyle/>
          <a:p>
            <a:pPr>
              <a:lnSpc>
                <a:spcPct val="100000"/>
              </a:lnSpc>
            </a:pPr>
            <a:r>
              <a:rPr lang="en" sz="4475" dirty="0">
                <a:solidFill>
                  <a:schemeClr val="tx1"/>
                </a:solidFill>
                <a:latin typeface="Red Hat Display"/>
                <a:ea typeface="Red Hat Display"/>
                <a:cs typeface="Red Hat Display"/>
                <a:sym typeface="Red Hat Display"/>
              </a:rPr>
              <a:t>What is the current average hourly wage for student employees at UW-Madison?</a:t>
            </a:r>
            <a:endParaRPr dirty="0">
              <a:solidFill>
                <a:schemeClr val="tx1"/>
              </a:solidFill>
            </a:endParaRPr>
          </a:p>
        </p:txBody>
      </p:sp>
      <p:sp>
        <p:nvSpPr>
          <p:cNvPr id="813" name="Google Shape;813;p93"/>
          <p:cNvSpPr/>
          <p:nvPr/>
        </p:nvSpPr>
        <p:spPr>
          <a:xfrm>
            <a:off x="6250801" y="4056167"/>
            <a:ext cx="2682537" cy="317621"/>
          </a:xfrm>
          <a:custGeom>
            <a:avLst/>
            <a:gdLst/>
            <a:ahLst/>
            <a:cxnLst/>
            <a:rect l="l" t="t" r="r" b="b"/>
            <a:pathLst>
              <a:path w="128392" h="21920" extrusionOk="0">
                <a:moveTo>
                  <a:pt x="128392" y="0"/>
                </a:moveTo>
                <a:cubicBezTo>
                  <a:pt x="85382" y="5930"/>
                  <a:pt x="42912" y="15317"/>
                  <a:pt x="0" y="21920"/>
                </a:cubicBezTo>
              </a:path>
            </a:pathLst>
          </a:custGeom>
          <a:noFill/>
          <a:ln w="38100" cap="flat" cmpd="sng">
            <a:solidFill>
              <a:schemeClr val="tx1"/>
            </a:solidFill>
            <a:prstDash val="solid"/>
            <a:round/>
            <a:headEnd type="none" w="med" len="med"/>
            <a:tailEnd type="none" w="med" len="med"/>
          </a:ln>
        </p:spPr>
        <p:txBody>
          <a:bodyPr/>
          <a:lstStyle/>
          <a:p>
            <a:endParaRPr lang="en-US" sz="2400"/>
          </a:p>
        </p:txBody>
      </p:sp>
      <p:pic>
        <p:nvPicPr>
          <p:cNvPr id="814" name="Google Shape;814;p93" descr="A 20 second timer with a gentle arpeggio alarm when the timer runs out at 0:00. Perfect to wash hands for 20 seconds. &#10;📌WATCH NEXT: 20 Second Timer Bomb [3D TIMER] 💣 https://youtu.be/0wz6RfUXT0w&#10;&#10; 🚨 SUBSCRIBE &#10;👉 DONATE https://bit.ly/3pkGmo7&#10;&#10;I hope you enjoy it! Let me know in the comments if this timer has been helpful.&#10;&#10;#timertopia  &#10;&#10;Get the best offline timer at Walmart:&#10;https://www.walmart.com/ip/JOYHILL-Digital-Kitchen-Timer-Magnetic-Timer-with-Large-LED-Display-Screen-3-Volume-Levels-Ideal-for-Cooking-Baking-Teaching-Fitness-Black/3600076033?classType=VARIANT&amp;adsRedirect=true&#10;&#10;Disclaimer: Some links in this description may be affiliate links. If you click and buy something, I may earn a small commission at no extra cost to you. As an Amazon Associate, I earn from qualifying purchases." title="20 SECOND TIMER ⏲️">
            <a:hlinkClick r:id="rId3"/>
          </p:cNvPr>
          <p:cNvPicPr preferRelativeResize="0"/>
          <p:nvPr/>
        </p:nvPicPr>
        <p:blipFill>
          <a:blip r:embed="rId4">
            <a:alphaModFix/>
          </a:blip>
          <a:stretch>
            <a:fillRect/>
          </a:stretch>
        </p:blipFill>
        <p:spPr>
          <a:xfrm>
            <a:off x="8342360" y="73400"/>
            <a:ext cx="3728473" cy="209726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14"/>
                                        </p:tgtEl>
                                        <p:attrNameLst>
                                          <p:attrName>style.visibility</p:attrName>
                                        </p:attrNameLst>
                                      </p:cBhvr>
                                      <p:to>
                                        <p:strVal val="visible"/>
                                      </p:to>
                                    </p:set>
                                    <p:animEffect transition="in" filter="fade">
                                      <p:cBhvr>
                                        <p:cTn id="7" dur="1000"/>
                                        <p:tgtEl>
                                          <p:spTgt spid="8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94"/>
          <p:cNvSpPr txBox="1">
            <a:spLocks noGrp="1"/>
          </p:cNvSpPr>
          <p:nvPr>
            <p:ph type="body" idx="1"/>
          </p:nvPr>
        </p:nvSpPr>
        <p:spPr>
          <a:xfrm>
            <a:off x="442762" y="1838425"/>
            <a:ext cx="11078678" cy="1590575"/>
          </a:xfrm>
          <a:prstGeom prst="rect">
            <a:avLst/>
          </a:prstGeom>
        </p:spPr>
        <p:txBody>
          <a:bodyPr spcFirstLastPara="1" vert="horz" wrap="square" lIns="121900" tIns="121900" rIns="121900" bIns="121900" rtlCol="0" anchor="t" anchorCtr="0">
            <a:noAutofit/>
          </a:bodyPr>
          <a:lstStyle/>
          <a:p>
            <a:pPr marL="0" indent="0" algn="ctr">
              <a:lnSpc>
                <a:spcPct val="100000"/>
              </a:lnSpc>
              <a:buNone/>
            </a:pPr>
            <a:r>
              <a:rPr lang="en" sz="4475" b="1" dirty="0">
                <a:latin typeface="Red Hat Display"/>
                <a:ea typeface="Red Hat Display"/>
                <a:cs typeface="Red Hat Display"/>
                <a:sym typeface="Red Hat Display"/>
              </a:rPr>
              <a:t>What is the current average hourly wage for student employees at UW-Madison?</a:t>
            </a:r>
            <a:endParaRPr sz="13333" b="1" dirty="0">
              <a:solidFill>
                <a:schemeClr val="dk1"/>
              </a:solidFill>
            </a:endParaRPr>
          </a:p>
          <a:p>
            <a:pPr marL="0" indent="0" algn="ctr">
              <a:lnSpc>
                <a:spcPct val="100000"/>
              </a:lnSpc>
              <a:buNone/>
            </a:pPr>
            <a:endParaRPr sz="4475" b="1" dirty="0">
              <a:latin typeface="Red Hat Display"/>
              <a:ea typeface="Red Hat Display"/>
              <a:cs typeface="Red Hat Display"/>
              <a:sym typeface="Red Hat Display"/>
            </a:endParaRPr>
          </a:p>
        </p:txBody>
      </p:sp>
      <p:sp>
        <p:nvSpPr>
          <p:cNvPr id="820" name="Google Shape;820;p94"/>
          <p:cNvSpPr txBox="1"/>
          <p:nvPr/>
        </p:nvSpPr>
        <p:spPr>
          <a:xfrm>
            <a:off x="2432800" y="4336200"/>
            <a:ext cx="7319600" cy="738800"/>
          </a:xfrm>
          <a:prstGeom prst="rect">
            <a:avLst/>
          </a:prstGeom>
          <a:noFill/>
          <a:ln>
            <a:noFill/>
          </a:ln>
        </p:spPr>
        <p:txBody>
          <a:bodyPr spcFirstLastPara="1" wrap="square" lIns="121900" tIns="121900" rIns="121900" bIns="121900" anchor="t" anchorCtr="0">
            <a:noAutofit/>
          </a:bodyPr>
          <a:lstStyle/>
          <a:p>
            <a:pPr algn="ctr">
              <a:lnSpc>
                <a:spcPct val="80000"/>
              </a:lnSpc>
            </a:pPr>
            <a:r>
              <a:rPr lang="en" sz="5200">
                <a:solidFill>
                  <a:srgbClr val="990000"/>
                </a:solidFill>
                <a:latin typeface="Bebas Neue"/>
                <a:ea typeface="Bebas Neue"/>
                <a:cs typeface="Bebas Neue"/>
                <a:sym typeface="Bebas Neue"/>
              </a:rPr>
              <a:t>Correct Answer: $16.01 </a:t>
            </a:r>
            <a:endParaRPr sz="5200">
              <a:solidFill>
                <a:srgbClr val="990000"/>
              </a:solidFill>
              <a:latin typeface="Bebas Neue"/>
              <a:ea typeface="Bebas Neue"/>
              <a:cs typeface="Bebas Neue"/>
              <a:sym typeface="Bebas Neue"/>
            </a:endParaRPr>
          </a:p>
        </p:txBody>
      </p:sp>
      <p:sp>
        <p:nvSpPr>
          <p:cNvPr id="821" name="Google Shape;821;p94"/>
          <p:cNvSpPr/>
          <p:nvPr/>
        </p:nvSpPr>
        <p:spPr>
          <a:xfrm rot="249448">
            <a:off x="-594552" y="907485"/>
            <a:ext cx="4970056" cy="577385"/>
          </a:xfrm>
          <a:custGeom>
            <a:avLst/>
            <a:gdLst/>
            <a:ahLst/>
            <a:cxnLst/>
            <a:rect l="l" t="t" r="r" b="b"/>
            <a:pathLst>
              <a:path w="149097" h="17321" extrusionOk="0">
                <a:moveTo>
                  <a:pt x="0" y="16843"/>
                </a:moveTo>
                <a:cubicBezTo>
                  <a:pt x="10025" y="13500"/>
                  <a:pt x="20512" y="11208"/>
                  <a:pt x="31053" y="10456"/>
                </a:cubicBezTo>
                <a:cubicBezTo>
                  <a:pt x="33851" y="10256"/>
                  <a:pt x="38283" y="8774"/>
                  <a:pt x="39422" y="11337"/>
                </a:cubicBezTo>
                <a:cubicBezTo>
                  <a:pt x="41319" y="15604"/>
                  <a:pt x="25326" y="19923"/>
                  <a:pt x="25987" y="15301"/>
                </a:cubicBezTo>
                <a:cubicBezTo>
                  <a:pt x="26625" y="10839"/>
                  <a:pt x="33301" y="9621"/>
                  <a:pt x="37660" y="8474"/>
                </a:cubicBezTo>
                <a:cubicBezTo>
                  <a:pt x="48374" y="5654"/>
                  <a:pt x="59437" y="4147"/>
                  <a:pt x="70474" y="3188"/>
                </a:cubicBezTo>
                <a:cubicBezTo>
                  <a:pt x="96603" y="917"/>
                  <a:pt x="122872" y="-311"/>
                  <a:pt x="149097" y="105"/>
                </a:cubicBezTo>
              </a:path>
            </a:pathLst>
          </a:custGeom>
          <a:noFill/>
          <a:ln w="38100" cap="flat" cmpd="sng">
            <a:solidFill>
              <a:srgbClr val="990000"/>
            </a:solidFill>
            <a:prstDash val="solid"/>
            <a:round/>
            <a:headEnd type="none" w="med" len="med"/>
            <a:tailEnd type="none" w="med" len="med"/>
          </a:ln>
        </p:spPr>
        <p:txBody>
          <a:bodyPr/>
          <a:lstStyle/>
          <a:p>
            <a:endParaRPr lang="en-US" sz="2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25"/>
        <p:cNvGrpSpPr/>
        <p:nvPr/>
      </p:nvGrpSpPr>
      <p:grpSpPr>
        <a:xfrm>
          <a:off x="0" y="0"/>
          <a:ext cx="0" cy="0"/>
          <a:chOff x="0" y="0"/>
          <a:chExt cx="0" cy="0"/>
        </a:xfrm>
      </p:grpSpPr>
      <p:sp>
        <p:nvSpPr>
          <p:cNvPr id="826" name="Google Shape;826;p95"/>
          <p:cNvSpPr txBox="1">
            <a:spLocks noGrp="1"/>
          </p:cNvSpPr>
          <p:nvPr>
            <p:ph type="title"/>
          </p:nvPr>
        </p:nvSpPr>
        <p:spPr>
          <a:xfrm>
            <a:off x="255833" y="251667"/>
            <a:ext cx="11486800" cy="1318800"/>
          </a:xfrm>
          <a:prstGeom prst="rect">
            <a:avLst/>
          </a:prstGeom>
        </p:spPr>
        <p:txBody>
          <a:bodyPr spcFirstLastPara="1" vert="horz" wrap="square" lIns="121900" tIns="121900" rIns="121900" bIns="121900" rtlCol="0" anchor="t" anchorCtr="0">
            <a:noAutofit/>
          </a:bodyPr>
          <a:lstStyle/>
          <a:p>
            <a:pPr algn="ctr"/>
            <a:r>
              <a:rPr lang="en" sz="6133"/>
              <a:t>Pay expectations</a:t>
            </a:r>
            <a:endParaRPr sz="6133"/>
          </a:p>
        </p:txBody>
      </p:sp>
      <p:graphicFrame>
        <p:nvGraphicFramePr>
          <p:cNvPr id="827" name="Google Shape;827;p95"/>
          <p:cNvGraphicFramePr/>
          <p:nvPr/>
        </p:nvGraphicFramePr>
        <p:xfrm>
          <a:off x="882000" y="1652167"/>
          <a:ext cx="10428000" cy="1259760"/>
        </p:xfrm>
        <a:graphic>
          <a:graphicData uri="http://schemas.openxmlformats.org/drawingml/2006/table">
            <a:tbl>
              <a:tblPr>
                <a:noFill/>
              </a:tblPr>
              <a:tblGrid>
                <a:gridCol w="5214000">
                  <a:extLst>
                    <a:ext uri="{9D8B030D-6E8A-4147-A177-3AD203B41FA5}">
                      <a16:colId xmlns:a16="http://schemas.microsoft.com/office/drawing/2014/main" val="20000"/>
                    </a:ext>
                  </a:extLst>
                </a:gridCol>
                <a:gridCol w="5214000">
                  <a:extLst>
                    <a:ext uri="{9D8B030D-6E8A-4147-A177-3AD203B41FA5}">
                      <a16:colId xmlns:a16="http://schemas.microsoft.com/office/drawing/2014/main" val="20001"/>
                    </a:ext>
                  </a:extLst>
                </a:gridCol>
              </a:tblGrid>
              <a:tr h="629880">
                <a:tc>
                  <a:txBody>
                    <a:bodyPr/>
                    <a:lstStyle/>
                    <a:p>
                      <a:pPr marL="0" lvl="0" indent="0" algn="ctr" rtl="0">
                        <a:spcBef>
                          <a:spcPts val="0"/>
                        </a:spcBef>
                        <a:spcAft>
                          <a:spcPts val="0"/>
                        </a:spcAft>
                        <a:buNone/>
                      </a:pPr>
                      <a:r>
                        <a:rPr lang="en" sz="2500" b="1">
                          <a:latin typeface="Red Hat Display"/>
                          <a:ea typeface="Red Hat Display"/>
                          <a:cs typeface="Red Hat Display"/>
                          <a:sym typeface="Red Hat Display"/>
                        </a:rPr>
                        <a:t>Undergraduate Average</a:t>
                      </a:r>
                      <a:endParaRPr sz="2500" b="1">
                        <a:latin typeface="Red Hat Display"/>
                        <a:ea typeface="Red Hat Display"/>
                        <a:cs typeface="Red Hat Display"/>
                        <a:sym typeface="Red Hat Display"/>
                      </a:endParaRPr>
                    </a:p>
                  </a:txBody>
                  <a:tcPr marL="121900" marR="121900" marT="121900" marB="121900">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F4CCCC"/>
                    </a:solidFill>
                  </a:tcPr>
                </a:tc>
                <a:tc>
                  <a:txBody>
                    <a:bodyPr/>
                    <a:lstStyle/>
                    <a:p>
                      <a:pPr marL="0" lvl="0" indent="0" algn="ctr" rtl="0">
                        <a:spcBef>
                          <a:spcPts val="0"/>
                        </a:spcBef>
                        <a:spcAft>
                          <a:spcPts val="0"/>
                        </a:spcAft>
                        <a:buNone/>
                      </a:pPr>
                      <a:r>
                        <a:rPr lang="en" sz="2500" b="1">
                          <a:latin typeface="Red Hat Display"/>
                          <a:ea typeface="Red Hat Display"/>
                          <a:cs typeface="Red Hat Display"/>
                          <a:sym typeface="Red Hat Display"/>
                        </a:rPr>
                        <a:t>Graduate/Professional Average</a:t>
                      </a:r>
                      <a:endParaRPr sz="2500" b="1">
                        <a:latin typeface="Red Hat Display"/>
                        <a:ea typeface="Red Hat Display"/>
                        <a:cs typeface="Red Hat Display"/>
                        <a:sym typeface="Red Hat Display"/>
                      </a:endParaRPr>
                    </a:p>
                  </a:txBody>
                  <a:tcPr marL="121900" marR="121900" marT="121900" marB="121900">
                    <a:lnL w="9525" cap="flat" cmpd="sng">
                      <a:solidFill>
                        <a:srgbClr val="999999"/>
                      </a:solidFill>
                      <a:prstDash val="solid"/>
                      <a:round/>
                      <a:headEnd type="none" w="sm" len="sm"/>
                      <a:tailEnd type="none" w="sm" len="sm"/>
                    </a:lnL>
                    <a:lnR w="9525" cap="flat" cmpd="sng">
                      <a:solidFill>
                        <a:srgbClr val="999999"/>
                      </a:solidFill>
                      <a:prstDash val="solid"/>
                      <a:round/>
                      <a:headEnd type="none" w="sm" len="sm"/>
                      <a:tailEnd type="none" w="sm" len="sm"/>
                    </a:lnR>
                    <a:lnT w="9525" cap="flat" cmpd="sng">
                      <a:solidFill>
                        <a:srgbClr val="999999"/>
                      </a:solidFill>
                      <a:prstDash val="solid"/>
                      <a:round/>
                      <a:headEnd type="none" w="sm" len="sm"/>
                      <a:tailEnd type="none" w="sm" len="sm"/>
                    </a:lnT>
                    <a:lnB w="9525" cap="flat" cmpd="sng">
                      <a:solidFill>
                        <a:srgbClr val="999999"/>
                      </a:solidFill>
                      <a:prstDash val="solid"/>
                      <a:round/>
                      <a:headEnd type="none" w="sm" len="sm"/>
                      <a:tailEnd type="none" w="sm" len="sm"/>
                    </a:lnB>
                    <a:solidFill>
                      <a:srgbClr val="F4CCCC"/>
                    </a:solidFill>
                  </a:tcPr>
                </a:tc>
                <a:extLst>
                  <a:ext uri="{0D108BD9-81ED-4DB2-BD59-A6C34878D82A}">
                    <a16:rowId xmlns:a16="http://schemas.microsoft.com/office/drawing/2014/main" val="10000"/>
                  </a:ext>
                </a:extLst>
              </a:tr>
              <a:tr h="629880">
                <a:tc>
                  <a:txBody>
                    <a:bodyPr/>
                    <a:lstStyle/>
                    <a:p>
                      <a:pPr marL="0" lvl="0" indent="0" algn="ctr" rtl="0">
                        <a:spcBef>
                          <a:spcPts val="0"/>
                        </a:spcBef>
                        <a:spcAft>
                          <a:spcPts val="0"/>
                        </a:spcAft>
                        <a:buNone/>
                      </a:pPr>
                      <a:r>
                        <a:rPr lang="en" sz="2500">
                          <a:latin typeface="Red Hat Display"/>
                          <a:ea typeface="Red Hat Display"/>
                          <a:cs typeface="Red Hat Display"/>
                          <a:sym typeface="Red Hat Display"/>
                        </a:rPr>
                        <a:t>$16.54</a:t>
                      </a:r>
                      <a:endParaRPr sz="2500">
                        <a:latin typeface="Red Hat Display"/>
                        <a:ea typeface="Red Hat Display"/>
                        <a:cs typeface="Red Hat Display"/>
                        <a:sym typeface="Red Hat Display"/>
                      </a:endParaRPr>
                    </a:p>
                  </a:txBody>
                  <a:tcPr marL="121900" marR="121900" marT="121900" marB="121900">
                    <a:lnT w="9525" cap="flat" cmpd="sng">
                      <a:solidFill>
                        <a:srgbClr val="999999"/>
                      </a:solidFill>
                      <a:prstDash val="solid"/>
                      <a:round/>
                      <a:headEnd type="none" w="sm" len="sm"/>
                      <a:tailEnd type="none" w="sm" len="sm"/>
                    </a:lnT>
                  </a:tcPr>
                </a:tc>
                <a:tc>
                  <a:txBody>
                    <a:bodyPr/>
                    <a:lstStyle/>
                    <a:p>
                      <a:pPr marL="0" lvl="0" indent="0" algn="ctr" rtl="0">
                        <a:spcBef>
                          <a:spcPts val="0"/>
                        </a:spcBef>
                        <a:spcAft>
                          <a:spcPts val="0"/>
                        </a:spcAft>
                        <a:buNone/>
                      </a:pPr>
                      <a:r>
                        <a:rPr lang="en" sz="2500">
                          <a:latin typeface="Red Hat Display"/>
                          <a:ea typeface="Red Hat Display"/>
                          <a:cs typeface="Red Hat Display"/>
                          <a:sym typeface="Red Hat Display"/>
                        </a:rPr>
                        <a:t>$22.01</a:t>
                      </a:r>
                      <a:endParaRPr sz="2500">
                        <a:latin typeface="Red Hat Display"/>
                        <a:ea typeface="Red Hat Display"/>
                        <a:cs typeface="Red Hat Display"/>
                        <a:sym typeface="Red Hat Display"/>
                      </a:endParaRPr>
                    </a:p>
                  </a:txBody>
                  <a:tcPr marL="121900" marR="121900" marT="121900" marB="121900">
                    <a:lnT w="9525" cap="flat" cmpd="sng">
                      <a:solidFill>
                        <a:srgbClr val="999999"/>
                      </a:solidFill>
                      <a:prstDash val="solid"/>
                      <a:round/>
                      <a:headEnd type="none" w="sm" len="sm"/>
                      <a:tailEnd type="none" w="sm" len="sm"/>
                    </a:lnT>
                  </a:tcPr>
                </a:tc>
                <a:extLst>
                  <a:ext uri="{0D108BD9-81ED-4DB2-BD59-A6C34878D82A}">
                    <a16:rowId xmlns:a16="http://schemas.microsoft.com/office/drawing/2014/main" val="10001"/>
                  </a:ext>
                </a:extLst>
              </a:tr>
            </a:tbl>
          </a:graphicData>
        </a:graphic>
      </p:graphicFrame>
      <p:sp>
        <p:nvSpPr>
          <p:cNvPr id="828" name="Google Shape;828;p95"/>
          <p:cNvSpPr txBox="1"/>
          <p:nvPr/>
        </p:nvSpPr>
        <p:spPr>
          <a:xfrm>
            <a:off x="933267" y="3313667"/>
            <a:ext cx="10428000" cy="3188000"/>
          </a:xfrm>
          <a:prstGeom prst="rect">
            <a:avLst/>
          </a:prstGeom>
          <a:noFill/>
          <a:ln>
            <a:noFill/>
          </a:ln>
        </p:spPr>
        <p:txBody>
          <a:bodyPr spcFirstLastPara="1" wrap="square" lIns="121900" tIns="121900" rIns="121900" bIns="121900" anchor="t" anchorCtr="0">
            <a:noAutofit/>
          </a:bodyPr>
          <a:lstStyle/>
          <a:p>
            <a:r>
              <a:rPr lang="en" sz="2533" dirty="0">
                <a:latin typeface="Red Hat Display Medium"/>
                <a:ea typeface="Red Hat Display Medium"/>
                <a:cs typeface="Red Hat Display Medium"/>
                <a:sym typeface="Red Hat Display Medium"/>
              </a:rPr>
              <a:t>When asking what a competitive pay would be: </a:t>
            </a:r>
            <a:endParaRPr sz="2533" dirty="0">
              <a:latin typeface="Red Hat Display Medium"/>
              <a:ea typeface="Red Hat Display Medium"/>
              <a:cs typeface="Red Hat Display Medium"/>
              <a:sym typeface="Red Hat Display Medium"/>
            </a:endParaRPr>
          </a:p>
          <a:p>
            <a:endParaRPr sz="2533" dirty="0">
              <a:latin typeface="Red Hat Display Medium"/>
              <a:ea typeface="Red Hat Display Medium"/>
              <a:cs typeface="Red Hat Display Medium"/>
              <a:sym typeface="Red Hat Display Medium"/>
            </a:endParaRPr>
          </a:p>
          <a:p>
            <a:pPr marL="609585" indent="-465655">
              <a:buClr>
                <a:schemeClr val="lt2"/>
              </a:buClr>
              <a:buSzPts val="1900"/>
              <a:buFont typeface="Red Hat Display Medium"/>
              <a:buChar char="●"/>
            </a:pPr>
            <a:r>
              <a:rPr lang="en" sz="2533" dirty="0">
                <a:latin typeface="Red Hat Display Medium"/>
                <a:ea typeface="Red Hat Display Medium"/>
                <a:cs typeface="Red Hat Display Medium"/>
                <a:sym typeface="Red Hat Display Medium"/>
              </a:rPr>
              <a:t>23.3% of undergraduates selected $12-15.99; followed by $17-17.99 selected by 22.5%</a:t>
            </a:r>
            <a:endParaRPr sz="2533" dirty="0">
              <a:latin typeface="Red Hat Display Medium"/>
              <a:ea typeface="Red Hat Display Medium"/>
              <a:cs typeface="Red Hat Display Medium"/>
              <a:sym typeface="Red Hat Display Medium"/>
            </a:endParaRPr>
          </a:p>
          <a:p>
            <a:pPr marL="609585" indent="-465655">
              <a:buClr>
                <a:schemeClr val="lt2"/>
              </a:buClr>
              <a:buSzPts val="1900"/>
              <a:buFont typeface="Red Hat Display Medium"/>
              <a:buChar char="●"/>
            </a:pPr>
            <a:r>
              <a:rPr lang="en" sz="2533" dirty="0">
                <a:latin typeface="Red Hat Display Medium"/>
                <a:ea typeface="Red Hat Display Medium"/>
                <a:cs typeface="Red Hat Display Medium"/>
                <a:sym typeface="Red Hat Display Medium"/>
              </a:rPr>
              <a:t>39.5% of graduate/professional students selected $20-25; followed by $16-19 selected by 25%  </a:t>
            </a:r>
            <a:endParaRPr sz="2533" dirty="0">
              <a:latin typeface="Red Hat Display Medium"/>
              <a:ea typeface="Red Hat Display Medium"/>
              <a:cs typeface="Red Hat Display Medium"/>
              <a:sym typeface="Red Hat Display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pic>
        <p:nvPicPr>
          <p:cNvPr id="833" name="Google Shape;833;p96"/>
          <p:cNvPicPr preferRelativeResize="0"/>
          <p:nvPr/>
        </p:nvPicPr>
        <p:blipFill>
          <a:blip r:embed="rId3">
            <a:alphaModFix/>
          </a:blip>
          <a:stretch>
            <a:fillRect/>
          </a:stretch>
        </p:blipFill>
        <p:spPr>
          <a:xfrm>
            <a:off x="8193907" y="1890735"/>
            <a:ext cx="3805327" cy="4566400"/>
          </a:xfrm>
          <a:prstGeom prst="rect">
            <a:avLst/>
          </a:prstGeom>
          <a:noFill/>
          <a:ln>
            <a:noFill/>
          </a:ln>
        </p:spPr>
      </p:pic>
      <p:sp>
        <p:nvSpPr>
          <p:cNvPr id="834" name="Google Shape;834;p96"/>
          <p:cNvSpPr txBox="1"/>
          <p:nvPr/>
        </p:nvSpPr>
        <p:spPr>
          <a:xfrm>
            <a:off x="439767" y="1890734"/>
            <a:ext cx="8864800" cy="817741"/>
          </a:xfrm>
          <a:prstGeom prst="rect">
            <a:avLst/>
          </a:prstGeom>
          <a:noFill/>
          <a:ln>
            <a:noFill/>
          </a:ln>
        </p:spPr>
        <p:txBody>
          <a:bodyPr spcFirstLastPara="1" wrap="square" lIns="121900" tIns="121900" rIns="121900" bIns="121900" anchor="t" anchorCtr="0">
            <a:noAutofit/>
          </a:bodyPr>
          <a:lstStyle/>
          <a:p>
            <a:pPr algn="ctr">
              <a:lnSpc>
                <a:spcPct val="150000"/>
              </a:lnSpc>
            </a:pPr>
            <a:r>
              <a:rPr lang="en" sz="3200" u="sng" dirty="0">
                <a:latin typeface="Red Hat Display" panose="02010303040201060303" pitchFamily="2" charset="0"/>
                <a:ea typeface="Red Hat Display" panose="02010303040201060303" pitchFamily="2" charset="0"/>
                <a:cs typeface="Red Hat Display" panose="02010303040201060303" pitchFamily="2" charset="0"/>
                <a:sym typeface="Bebas Neue"/>
              </a:rPr>
              <a:t>Student respondents average weekly hours</a:t>
            </a:r>
            <a:endParaRPr sz="3200" u="sng" dirty="0">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150000"/>
              </a:lnSpc>
            </a:pPr>
            <a:endParaRPr sz="3200" dirty="0">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80000"/>
              </a:lnSpc>
            </a:pPr>
            <a:endParaRPr sz="3200" dirty="0">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80000"/>
              </a:lnSpc>
            </a:pPr>
            <a:endParaRPr sz="3200" dirty="0">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sp>
        <p:nvSpPr>
          <p:cNvPr id="835" name="Google Shape;835;p96"/>
          <p:cNvSpPr txBox="1">
            <a:spLocks noGrp="1"/>
          </p:cNvSpPr>
          <p:nvPr>
            <p:ph type="title"/>
          </p:nvPr>
        </p:nvSpPr>
        <p:spPr>
          <a:xfrm>
            <a:off x="352600" y="894110"/>
            <a:ext cx="11120714" cy="745689"/>
          </a:xfrm>
          <a:prstGeom prst="rect">
            <a:avLst/>
          </a:prstGeom>
        </p:spPr>
        <p:txBody>
          <a:bodyPr spcFirstLastPara="1" vert="horz" wrap="square" lIns="121900" tIns="121900" rIns="121900" bIns="121900" rtlCol="0" anchor="t" anchorCtr="0">
            <a:noAutofit/>
          </a:bodyPr>
          <a:lstStyle/>
          <a:p>
            <a:pPr algn="ctr"/>
            <a:r>
              <a:rPr lang="en" dirty="0"/>
              <a:t>Student Employment Engagement Survey</a:t>
            </a:r>
            <a:endParaRPr dirty="0"/>
          </a:p>
        </p:txBody>
      </p:sp>
      <p:sp>
        <p:nvSpPr>
          <p:cNvPr id="836" name="Google Shape;836;p96"/>
          <p:cNvSpPr txBox="1"/>
          <p:nvPr/>
        </p:nvSpPr>
        <p:spPr>
          <a:xfrm>
            <a:off x="2540567" y="3964728"/>
            <a:ext cx="4663200" cy="2695572"/>
          </a:xfrm>
          <a:prstGeom prst="rect">
            <a:avLst/>
          </a:prstGeom>
          <a:noFill/>
          <a:ln>
            <a:noFill/>
          </a:ln>
        </p:spPr>
        <p:txBody>
          <a:bodyPr spcFirstLastPara="1" wrap="square" lIns="121900" tIns="121900" rIns="121900" bIns="121900" anchor="t" anchorCtr="0">
            <a:noAutofit/>
          </a:bodyPr>
          <a:lstStyle/>
          <a:p>
            <a:pPr algn="ctr">
              <a:lnSpc>
                <a:spcPct val="150000"/>
              </a:lnSpc>
            </a:pPr>
            <a:r>
              <a:rPr lang="en" sz="36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32%: 1-10 hours </a:t>
            </a:r>
            <a:endParaRPr sz="36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150000"/>
              </a:lnSpc>
            </a:pPr>
            <a:r>
              <a:rPr lang="en" sz="36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23%: 11-15 hours</a:t>
            </a:r>
            <a:endParaRPr sz="36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150000"/>
              </a:lnSpc>
            </a:pPr>
            <a:r>
              <a:rPr lang="en" sz="36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20%: 16-20 hours</a:t>
            </a:r>
            <a:endParaRPr sz="36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80000"/>
              </a:lnSpc>
            </a:pPr>
            <a:endParaRPr sz="36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80000"/>
              </a:lnSpc>
            </a:pPr>
            <a:endParaRPr sz="36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sp>
        <p:nvSpPr>
          <p:cNvPr id="837" name="Google Shape;837;p96"/>
          <p:cNvSpPr txBox="1"/>
          <p:nvPr/>
        </p:nvSpPr>
        <p:spPr>
          <a:xfrm>
            <a:off x="2540567" y="3063529"/>
            <a:ext cx="4663200" cy="901200"/>
          </a:xfrm>
          <a:prstGeom prst="rect">
            <a:avLst/>
          </a:prstGeom>
          <a:solidFill>
            <a:srgbClr val="D9D9D9"/>
          </a:solidFill>
          <a:ln w="38100"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pPr algn="ctr">
              <a:lnSpc>
                <a:spcPct val="150000"/>
              </a:lnSpc>
            </a:pPr>
            <a:r>
              <a:rPr lang="en" sz="3200" b="1"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15.8 Hours Per Week</a:t>
            </a:r>
            <a:endParaRPr sz="3200" b="1"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80000"/>
              </a:lnSpc>
            </a:pPr>
            <a:endParaRPr sz="3200" b="1"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80000"/>
              </a:lnSpc>
            </a:pPr>
            <a:endParaRPr sz="3200" b="1"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41"/>
        <p:cNvGrpSpPr/>
        <p:nvPr/>
      </p:nvGrpSpPr>
      <p:grpSpPr>
        <a:xfrm>
          <a:off x="0" y="0"/>
          <a:ext cx="0" cy="0"/>
          <a:chOff x="0" y="0"/>
          <a:chExt cx="0" cy="0"/>
        </a:xfrm>
      </p:grpSpPr>
      <p:grpSp>
        <p:nvGrpSpPr>
          <p:cNvPr id="842" name="Google Shape;842;p97"/>
          <p:cNvGrpSpPr/>
          <p:nvPr/>
        </p:nvGrpSpPr>
        <p:grpSpPr>
          <a:xfrm rot="1011187">
            <a:off x="6005287" y="464522"/>
            <a:ext cx="1038843" cy="1703841"/>
            <a:chOff x="5411765" y="2088974"/>
            <a:chExt cx="1456385" cy="2440622"/>
          </a:xfrm>
        </p:grpSpPr>
        <p:sp>
          <p:nvSpPr>
            <p:cNvPr id="843" name="Google Shape;843;p97"/>
            <p:cNvSpPr/>
            <p:nvPr/>
          </p:nvSpPr>
          <p:spPr>
            <a:xfrm>
              <a:off x="5943400" y="3234451"/>
              <a:ext cx="753725" cy="642950"/>
            </a:xfrm>
            <a:custGeom>
              <a:avLst/>
              <a:gdLst/>
              <a:ahLst/>
              <a:cxnLst/>
              <a:rect l="l" t="t" r="r" b="b"/>
              <a:pathLst>
                <a:path w="30149" h="25718" extrusionOk="0">
                  <a:moveTo>
                    <a:pt x="30149" y="21908"/>
                  </a:moveTo>
                  <a:cubicBezTo>
                    <a:pt x="30149" y="17256"/>
                    <a:pt x="29610" y="11875"/>
                    <a:pt x="26466" y="8446"/>
                  </a:cubicBezTo>
                  <a:cubicBezTo>
                    <a:pt x="20617" y="2065"/>
                    <a:pt x="8522" y="-2832"/>
                    <a:pt x="1320" y="1969"/>
                  </a:cubicBezTo>
                  <a:cubicBezTo>
                    <a:pt x="-2000" y="4182"/>
                    <a:pt x="1738" y="10934"/>
                    <a:pt x="4876" y="13399"/>
                  </a:cubicBezTo>
                  <a:cubicBezTo>
                    <a:pt x="7408" y="15388"/>
                    <a:pt x="11500" y="15056"/>
                    <a:pt x="13639" y="17463"/>
                  </a:cubicBezTo>
                  <a:cubicBezTo>
                    <a:pt x="15509" y="19567"/>
                    <a:pt x="14644" y="23012"/>
                    <a:pt x="15417" y="25718"/>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844" name="Google Shape;844;p97"/>
            <p:cNvSpPr/>
            <p:nvPr/>
          </p:nvSpPr>
          <p:spPr>
            <a:xfrm>
              <a:off x="5846125" y="2997347"/>
              <a:ext cx="200025" cy="266700"/>
            </a:xfrm>
            <a:custGeom>
              <a:avLst/>
              <a:gdLst/>
              <a:ahLst/>
              <a:cxnLst/>
              <a:rect l="l" t="t" r="r" b="b"/>
              <a:pathLst>
                <a:path w="8001" h="10668" extrusionOk="0">
                  <a:moveTo>
                    <a:pt x="0" y="0"/>
                  </a:moveTo>
                  <a:cubicBezTo>
                    <a:pt x="4445" y="0"/>
                    <a:pt x="7270" y="6283"/>
                    <a:pt x="8001" y="10668"/>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845" name="Google Shape;845;p97"/>
            <p:cNvSpPr/>
            <p:nvPr/>
          </p:nvSpPr>
          <p:spPr>
            <a:xfrm>
              <a:off x="5645988" y="2994809"/>
              <a:ext cx="473175" cy="699550"/>
            </a:xfrm>
            <a:custGeom>
              <a:avLst/>
              <a:gdLst/>
              <a:ahLst/>
              <a:cxnLst/>
              <a:rect l="l" t="t" r="r" b="b"/>
              <a:pathLst>
                <a:path w="18927" h="27982" extrusionOk="0">
                  <a:moveTo>
                    <a:pt x="8513" y="213"/>
                  </a:moveTo>
                  <a:cubicBezTo>
                    <a:pt x="5618" y="-614"/>
                    <a:pt x="1016" y="1206"/>
                    <a:pt x="385" y="4150"/>
                  </a:cubicBezTo>
                  <a:cubicBezTo>
                    <a:pt x="-1215" y="11616"/>
                    <a:pt x="2763" y="19679"/>
                    <a:pt x="6862" y="26121"/>
                  </a:cubicBezTo>
                  <a:cubicBezTo>
                    <a:pt x="9060" y="29574"/>
                    <a:pt x="18254" y="27873"/>
                    <a:pt x="18927" y="23835"/>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846" name="Google Shape;846;p97"/>
            <p:cNvSpPr/>
            <p:nvPr/>
          </p:nvSpPr>
          <p:spPr>
            <a:xfrm>
              <a:off x="5411765" y="3133951"/>
              <a:ext cx="440875" cy="626150"/>
            </a:xfrm>
            <a:custGeom>
              <a:avLst/>
              <a:gdLst/>
              <a:ahLst/>
              <a:cxnLst/>
              <a:rect l="l" t="t" r="r" b="b"/>
              <a:pathLst>
                <a:path w="17635" h="25046" extrusionOk="0">
                  <a:moveTo>
                    <a:pt x="8872" y="271"/>
                  </a:moveTo>
                  <a:cubicBezTo>
                    <a:pt x="6014" y="-682"/>
                    <a:pt x="1503" y="1074"/>
                    <a:pt x="617" y="3954"/>
                  </a:cubicBezTo>
                  <a:cubicBezTo>
                    <a:pt x="-1178" y="9787"/>
                    <a:pt x="1287" y="16628"/>
                    <a:pt x="4427" y="21861"/>
                  </a:cubicBezTo>
                  <a:cubicBezTo>
                    <a:pt x="6694" y="25639"/>
                    <a:pt x="15665" y="26310"/>
                    <a:pt x="17635" y="22369"/>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847" name="Google Shape;847;p97"/>
            <p:cNvSpPr/>
            <p:nvPr/>
          </p:nvSpPr>
          <p:spPr>
            <a:xfrm>
              <a:off x="5764178" y="2119357"/>
              <a:ext cx="500500" cy="960175"/>
            </a:xfrm>
            <a:custGeom>
              <a:avLst/>
              <a:gdLst/>
              <a:ahLst/>
              <a:cxnLst/>
              <a:rect l="l" t="t" r="r" b="b"/>
              <a:pathLst>
                <a:path w="20020" h="38407" extrusionOk="0">
                  <a:moveTo>
                    <a:pt x="3587" y="35613"/>
                  </a:moveTo>
                  <a:cubicBezTo>
                    <a:pt x="3587" y="23732"/>
                    <a:pt x="-5857" y="794"/>
                    <a:pt x="6000" y="53"/>
                  </a:cubicBezTo>
                  <a:cubicBezTo>
                    <a:pt x="19495" y="-790"/>
                    <a:pt x="21431" y="25069"/>
                    <a:pt x="19208" y="38407"/>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848" name="Google Shape;848;p97"/>
            <p:cNvSpPr/>
            <p:nvPr/>
          </p:nvSpPr>
          <p:spPr>
            <a:xfrm>
              <a:off x="6250725" y="2088974"/>
              <a:ext cx="617425" cy="1365200"/>
            </a:xfrm>
            <a:custGeom>
              <a:avLst/>
              <a:gdLst/>
              <a:ahLst/>
              <a:cxnLst/>
              <a:rect l="l" t="t" r="r" b="b"/>
              <a:pathLst>
                <a:path w="24697" h="54608" extrusionOk="0">
                  <a:moveTo>
                    <a:pt x="0" y="38987"/>
                  </a:moveTo>
                  <a:cubicBezTo>
                    <a:pt x="4428" y="25702"/>
                    <a:pt x="4143" y="-4568"/>
                    <a:pt x="17145" y="633"/>
                  </a:cubicBezTo>
                  <a:cubicBezTo>
                    <a:pt x="33863" y="7320"/>
                    <a:pt x="17946" y="36847"/>
                    <a:pt x="14986" y="54608"/>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849" name="Google Shape;849;p97"/>
            <p:cNvSpPr/>
            <p:nvPr/>
          </p:nvSpPr>
          <p:spPr>
            <a:xfrm>
              <a:off x="6035850" y="3702700"/>
              <a:ext cx="185725" cy="290525"/>
            </a:xfrm>
            <a:custGeom>
              <a:avLst/>
              <a:gdLst/>
              <a:ahLst/>
              <a:cxnLst/>
              <a:rect l="l" t="t" r="r" b="b"/>
              <a:pathLst>
                <a:path w="7429" h="11621" extrusionOk="0">
                  <a:moveTo>
                    <a:pt x="7429" y="0"/>
                  </a:moveTo>
                  <a:cubicBezTo>
                    <a:pt x="3689" y="2674"/>
                    <a:pt x="754" y="7086"/>
                    <a:pt x="0" y="11621"/>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850" name="Google Shape;850;p97"/>
            <p:cNvSpPr/>
            <p:nvPr/>
          </p:nvSpPr>
          <p:spPr>
            <a:xfrm rot="159916">
              <a:off x="6334106" y="3740793"/>
              <a:ext cx="352219" cy="781036"/>
            </a:xfrm>
            <a:custGeom>
              <a:avLst/>
              <a:gdLst/>
              <a:ahLst/>
              <a:cxnLst/>
              <a:rect l="l" t="t" r="r" b="b"/>
              <a:pathLst>
                <a:path w="14089" h="31242" extrusionOk="0">
                  <a:moveTo>
                    <a:pt x="13716" y="0"/>
                  </a:moveTo>
                  <a:cubicBezTo>
                    <a:pt x="16481" y="11032"/>
                    <a:pt x="2237" y="20091"/>
                    <a:pt x="0" y="31242"/>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851" name="Google Shape;851;p97"/>
            <p:cNvSpPr/>
            <p:nvPr/>
          </p:nvSpPr>
          <p:spPr>
            <a:xfrm>
              <a:off x="5422199" y="3445410"/>
              <a:ext cx="261925" cy="923925"/>
            </a:xfrm>
            <a:custGeom>
              <a:avLst/>
              <a:gdLst/>
              <a:ahLst/>
              <a:cxnLst/>
              <a:rect l="l" t="t" r="r" b="b"/>
              <a:pathLst>
                <a:path w="10477" h="36957" extrusionOk="0">
                  <a:moveTo>
                    <a:pt x="0" y="0"/>
                  </a:moveTo>
                  <a:cubicBezTo>
                    <a:pt x="0" y="7005"/>
                    <a:pt x="543" y="14298"/>
                    <a:pt x="3238" y="20764"/>
                  </a:cubicBezTo>
                  <a:cubicBezTo>
                    <a:pt x="5513" y="26221"/>
                    <a:pt x="10477" y="31045"/>
                    <a:pt x="10477" y="36957"/>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grpSp>
      <p:sp>
        <p:nvSpPr>
          <p:cNvPr id="855" name="Google Shape;855;p97"/>
          <p:cNvSpPr txBox="1">
            <a:spLocks noGrp="1"/>
          </p:cNvSpPr>
          <p:nvPr>
            <p:ph type="body" idx="1"/>
          </p:nvPr>
        </p:nvSpPr>
        <p:spPr>
          <a:xfrm>
            <a:off x="1444658" y="2275654"/>
            <a:ext cx="3385153" cy="657867"/>
          </a:xfrm>
          <a:prstGeom prst="rect">
            <a:avLst/>
          </a:prstGeom>
        </p:spPr>
        <p:txBody>
          <a:bodyPr spcFirstLastPara="1" vert="horz" wrap="square" lIns="121900" tIns="121900" rIns="121900" bIns="121900" rtlCol="0" anchor="t" anchorCtr="0">
            <a:noAutofit/>
          </a:bodyPr>
          <a:lstStyle/>
          <a:p>
            <a:pPr marL="0" indent="0">
              <a:spcAft>
                <a:spcPts val="1600"/>
              </a:spcAft>
              <a:buNone/>
            </a:pPr>
            <a:r>
              <a:rPr lang="en" sz="3200" dirty="0">
                <a:sym typeface="Bebas Neue"/>
              </a:rPr>
              <a:t>Money</a:t>
            </a:r>
            <a:endParaRPr sz="3200" dirty="0">
              <a:sym typeface="Bebas Neue"/>
            </a:endParaRPr>
          </a:p>
        </p:txBody>
      </p:sp>
      <p:sp>
        <p:nvSpPr>
          <p:cNvPr id="853" name="Google Shape;853;p97"/>
          <p:cNvSpPr txBox="1">
            <a:spLocks noGrp="1"/>
          </p:cNvSpPr>
          <p:nvPr>
            <p:ph type="body" idx="2"/>
          </p:nvPr>
        </p:nvSpPr>
        <p:spPr>
          <a:xfrm>
            <a:off x="1444658" y="3887120"/>
            <a:ext cx="4270677" cy="779200"/>
          </a:xfrm>
          <a:prstGeom prst="rect">
            <a:avLst/>
          </a:prstGeom>
        </p:spPr>
        <p:txBody>
          <a:bodyPr spcFirstLastPara="1" vert="horz" wrap="square" lIns="121900" tIns="121900" rIns="121900" bIns="121900" rtlCol="0" anchor="t" anchorCtr="0">
            <a:noAutofit/>
          </a:bodyPr>
          <a:lstStyle/>
          <a:p>
            <a:pPr marL="0" indent="0">
              <a:spcAft>
                <a:spcPts val="1600"/>
              </a:spcAft>
              <a:buNone/>
            </a:pPr>
            <a:r>
              <a:rPr lang="en" sz="3200" dirty="0">
                <a:sym typeface="Bebas Neue"/>
              </a:rPr>
              <a:t>Skill Development</a:t>
            </a:r>
            <a:endParaRPr sz="3200" dirty="0">
              <a:sym typeface="Bebas Neue"/>
            </a:endParaRPr>
          </a:p>
        </p:txBody>
      </p:sp>
      <p:sp>
        <p:nvSpPr>
          <p:cNvPr id="854" name="Google Shape;854;p97"/>
          <p:cNvSpPr txBox="1">
            <a:spLocks noGrp="1"/>
          </p:cNvSpPr>
          <p:nvPr>
            <p:ph type="body" idx="3"/>
          </p:nvPr>
        </p:nvSpPr>
        <p:spPr>
          <a:xfrm>
            <a:off x="1337302" y="3075234"/>
            <a:ext cx="4812900" cy="734202"/>
          </a:xfrm>
          <a:prstGeom prst="rect">
            <a:avLst/>
          </a:prstGeom>
        </p:spPr>
        <p:txBody>
          <a:bodyPr spcFirstLastPara="1" vert="horz" wrap="square" lIns="121900" tIns="121900" rIns="121900" bIns="121900" rtlCol="0" anchor="t" anchorCtr="0">
            <a:noAutofit/>
          </a:bodyPr>
          <a:lstStyle/>
          <a:p>
            <a:pPr marL="0" indent="0">
              <a:spcAft>
                <a:spcPts val="1600"/>
              </a:spcAft>
              <a:buNone/>
            </a:pPr>
            <a:r>
              <a:rPr lang="en" sz="3200" dirty="0">
                <a:sym typeface="Bebas Neue"/>
              </a:rPr>
              <a:t>Work Experience</a:t>
            </a:r>
            <a:endParaRPr sz="3200" dirty="0">
              <a:sym typeface="Bebas Neue"/>
            </a:endParaRPr>
          </a:p>
        </p:txBody>
      </p:sp>
      <p:sp>
        <p:nvSpPr>
          <p:cNvPr id="852" name="Google Shape;852;p97"/>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en" sz="6600" dirty="0"/>
              <a:t>Motivators</a:t>
            </a:r>
            <a:endParaRPr sz="6600" dirty="0"/>
          </a:p>
        </p:txBody>
      </p:sp>
      <p:sp>
        <p:nvSpPr>
          <p:cNvPr id="856" name="Google Shape;856;p97"/>
          <p:cNvSpPr/>
          <p:nvPr/>
        </p:nvSpPr>
        <p:spPr>
          <a:xfrm rot="129712">
            <a:off x="380763" y="1588906"/>
            <a:ext cx="5521317" cy="323005"/>
          </a:xfrm>
          <a:custGeom>
            <a:avLst/>
            <a:gdLst/>
            <a:ahLst/>
            <a:cxnLst/>
            <a:rect l="l" t="t" r="r" b="b"/>
            <a:pathLst>
              <a:path w="152400" h="9690" extrusionOk="0">
                <a:moveTo>
                  <a:pt x="152400" y="0"/>
                </a:moveTo>
                <a:cubicBezTo>
                  <a:pt x="101572" y="2751"/>
                  <a:pt x="50650" y="4630"/>
                  <a:pt x="0" y="9690"/>
                </a:cubicBezTo>
              </a:path>
            </a:pathLst>
          </a:custGeom>
          <a:noFill/>
          <a:ln w="38100" cap="flat" cmpd="sng">
            <a:solidFill>
              <a:srgbClr val="C00000"/>
            </a:solidFill>
            <a:prstDash val="solid"/>
            <a:round/>
            <a:headEnd type="none" w="med" len="med"/>
            <a:tailEnd type="none" w="med" len="med"/>
          </a:ln>
        </p:spPr>
        <p:txBody>
          <a:bodyPr/>
          <a:lstStyle/>
          <a:p>
            <a:endParaRPr lang="en-US" sz="2400">
              <a:latin typeface="Red Hat Display" panose="02010303040201060303" pitchFamily="2" charset="0"/>
              <a:ea typeface="Red Hat Display" panose="02010303040201060303" pitchFamily="2" charset="0"/>
              <a:cs typeface="Red Hat Display" panose="02010303040201060303" pitchFamily="2" charset="0"/>
            </a:endParaRPr>
          </a:p>
        </p:txBody>
      </p:sp>
      <p:sp>
        <p:nvSpPr>
          <p:cNvPr id="857" name="Google Shape;857;p97"/>
          <p:cNvSpPr txBox="1"/>
          <p:nvPr/>
        </p:nvSpPr>
        <p:spPr>
          <a:xfrm>
            <a:off x="380444" y="2298824"/>
            <a:ext cx="1071939" cy="779200"/>
          </a:xfrm>
          <a:prstGeom prst="rect">
            <a:avLst/>
          </a:prstGeom>
          <a:noFill/>
          <a:ln>
            <a:noFill/>
          </a:ln>
        </p:spPr>
        <p:txBody>
          <a:bodyPr spcFirstLastPara="1" wrap="square" lIns="121900" tIns="121900" rIns="121900" bIns="121900" anchor="t" anchorCtr="0">
            <a:noAutofit/>
          </a:bodyPr>
          <a:lstStyle/>
          <a:p>
            <a:pPr>
              <a:lnSpc>
                <a:spcPct val="80000"/>
              </a:lnSpc>
            </a:pPr>
            <a:r>
              <a:rPr lang="en" sz="36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01.</a:t>
            </a:r>
            <a:endParaRPr sz="36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sp>
        <p:nvSpPr>
          <p:cNvPr id="858" name="Google Shape;858;p97"/>
          <p:cNvSpPr txBox="1"/>
          <p:nvPr/>
        </p:nvSpPr>
        <p:spPr>
          <a:xfrm>
            <a:off x="352603" y="3087340"/>
            <a:ext cx="1360694" cy="779200"/>
          </a:xfrm>
          <a:prstGeom prst="rect">
            <a:avLst/>
          </a:prstGeom>
          <a:noFill/>
          <a:ln>
            <a:noFill/>
          </a:ln>
        </p:spPr>
        <p:txBody>
          <a:bodyPr spcFirstLastPara="1" wrap="square" lIns="121900" tIns="121900" rIns="121900" bIns="121900" anchor="t" anchorCtr="0">
            <a:noAutofit/>
          </a:bodyPr>
          <a:lstStyle/>
          <a:p>
            <a:pPr>
              <a:lnSpc>
                <a:spcPct val="80000"/>
              </a:lnSpc>
            </a:pPr>
            <a:r>
              <a:rPr lang="en" sz="36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02.</a:t>
            </a:r>
            <a:endParaRPr sz="36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sp>
        <p:nvSpPr>
          <p:cNvPr id="859" name="Google Shape;859;p97"/>
          <p:cNvSpPr txBox="1"/>
          <p:nvPr/>
        </p:nvSpPr>
        <p:spPr>
          <a:xfrm>
            <a:off x="352600" y="3878565"/>
            <a:ext cx="1466576" cy="779200"/>
          </a:xfrm>
          <a:prstGeom prst="rect">
            <a:avLst/>
          </a:prstGeom>
          <a:noFill/>
          <a:ln>
            <a:noFill/>
          </a:ln>
        </p:spPr>
        <p:txBody>
          <a:bodyPr spcFirstLastPara="1" wrap="square" lIns="121900" tIns="121900" rIns="121900" bIns="121900" anchor="t" anchorCtr="0">
            <a:noAutofit/>
          </a:bodyPr>
          <a:lstStyle/>
          <a:p>
            <a:pPr>
              <a:lnSpc>
                <a:spcPct val="80000"/>
              </a:lnSpc>
            </a:pPr>
            <a:r>
              <a:rPr lang="en" sz="36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03.</a:t>
            </a:r>
            <a:endParaRPr sz="36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pic>
        <p:nvPicPr>
          <p:cNvPr id="860" name="Google Shape;860;p97"/>
          <p:cNvPicPr preferRelativeResize="0"/>
          <p:nvPr/>
        </p:nvPicPr>
        <p:blipFill>
          <a:blip r:embed="rId3">
            <a:alphaModFix/>
          </a:blip>
          <a:stretch>
            <a:fillRect/>
          </a:stretch>
        </p:blipFill>
        <p:spPr>
          <a:xfrm>
            <a:off x="4937167" y="2429467"/>
            <a:ext cx="7055565" cy="40672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64"/>
        <p:cNvGrpSpPr/>
        <p:nvPr/>
      </p:nvGrpSpPr>
      <p:grpSpPr>
        <a:xfrm>
          <a:off x="0" y="0"/>
          <a:ext cx="0" cy="0"/>
          <a:chOff x="0" y="0"/>
          <a:chExt cx="0" cy="0"/>
        </a:xfrm>
      </p:grpSpPr>
      <p:sp>
        <p:nvSpPr>
          <p:cNvPr id="865" name="Google Shape;865;p98"/>
          <p:cNvSpPr txBox="1">
            <a:spLocks noGrp="1"/>
          </p:cNvSpPr>
          <p:nvPr>
            <p:ph type="title"/>
          </p:nvPr>
        </p:nvSpPr>
        <p:spPr>
          <a:xfrm>
            <a:off x="255833" y="251667"/>
            <a:ext cx="11486800" cy="1318800"/>
          </a:xfrm>
          <a:prstGeom prst="rect">
            <a:avLst/>
          </a:prstGeom>
        </p:spPr>
        <p:txBody>
          <a:bodyPr spcFirstLastPara="1" vert="horz" wrap="square" lIns="121900" tIns="121900" rIns="121900" bIns="121900" rtlCol="0" anchor="t" anchorCtr="0">
            <a:noAutofit/>
          </a:bodyPr>
          <a:lstStyle/>
          <a:p>
            <a:r>
              <a:rPr lang="en" dirty="0"/>
              <a:t>Graduate/Professional Student</a:t>
            </a:r>
            <a:endParaRPr dirty="0"/>
          </a:p>
        </p:txBody>
      </p:sp>
      <p:pic>
        <p:nvPicPr>
          <p:cNvPr id="866" name="Google Shape;866;p98"/>
          <p:cNvPicPr preferRelativeResize="0"/>
          <p:nvPr/>
        </p:nvPicPr>
        <p:blipFill>
          <a:blip r:embed="rId3">
            <a:alphaModFix/>
          </a:blip>
          <a:stretch>
            <a:fillRect/>
          </a:stretch>
        </p:blipFill>
        <p:spPr>
          <a:xfrm>
            <a:off x="1164301" y="1175634"/>
            <a:ext cx="9863367" cy="562613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18">
          <a:extLst>
            <a:ext uri="{FF2B5EF4-FFF2-40B4-BE49-F238E27FC236}">
              <a16:creationId xmlns:a16="http://schemas.microsoft.com/office/drawing/2014/main" id="{1C44530C-74F5-69F8-B651-40575C183782}"/>
            </a:ext>
          </a:extLst>
        </p:cNvPr>
        <p:cNvGrpSpPr/>
        <p:nvPr/>
      </p:nvGrpSpPr>
      <p:grpSpPr>
        <a:xfrm>
          <a:off x="0" y="0"/>
          <a:ext cx="0" cy="0"/>
          <a:chOff x="0" y="0"/>
          <a:chExt cx="0" cy="0"/>
        </a:xfrm>
      </p:grpSpPr>
      <p:sp>
        <p:nvSpPr>
          <p:cNvPr id="821" name="Google Shape;821;p94">
            <a:extLst>
              <a:ext uri="{FF2B5EF4-FFF2-40B4-BE49-F238E27FC236}">
                <a16:creationId xmlns:a16="http://schemas.microsoft.com/office/drawing/2014/main" id="{F5262E0C-DF50-D69A-F4AC-94E11FFE54C3}"/>
              </a:ext>
            </a:extLst>
          </p:cNvPr>
          <p:cNvSpPr/>
          <p:nvPr/>
        </p:nvSpPr>
        <p:spPr>
          <a:xfrm rot="249448">
            <a:off x="-594552" y="907485"/>
            <a:ext cx="4970056" cy="577385"/>
          </a:xfrm>
          <a:custGeom>
            <a:avLst/>
            <a:gdLst/>
            <a:ahLst/>
            <a:cxnLst/>
            <a:rect l="l" t="t" r="r" b="b"/>
            <a:pathLst>
              <a:path w="149097" h="17321" extrusionOk="0">
                <a:moveTo>
                  <a:pt x="0" y="16843"/>
                </a:moveTo>
                <a:cubicBezTo>
                  <a:pt x="10025" y="13500"/>
                  <a:pt x="20512" y="11208"/>
                  <a:pt x="31053" y="10456"/>
                </a:cubicBezTo>
                <a:cubicBezTo>
                  <a:pt x="33851" y="10256"/>
                  <a:pt x="38283" y="8774"/>
                  <a:pt x="39422" y="11337"/>
                </a:cubicBezTo>
                <a:cubicBezTo>
                  <a:pt x="41319" y="15604"/>
                  <a:pt x="25326" y="19923"/>
                  <a:pt x="25987" y="15301"/>
                </a:cubicBezTo>
                <a:cubicBezTo>
                  <a:pt x="26625" y="10839"/>
                  <a:pt x="33301" y="9621"/>
                  <a:pt x="37660" y="8474"/>
                </a:cubicBezTo>
                <a:cubicBezTo>
                  <a:pt x="48374" y="5654"/>
                  <a:pt x="59437" y="4147"/>
                  <a:pt x="70474" y="3188"/>
                </a:cubicBezTo>
                <a:cubicBezTo>
                  <a:pt x="96603" y="917"/>
                  <a:pt x="122872" y="-311"/>
                  <a:pt x="149097" y="105"/>
                </a:cubicBezTo>
              </a:path>
            </a:pathLst>
          </a:custGeom>
          <a:noFill/>
          <a:ln w="38100" cap="flat" cmpd="sng">
            <a:solidFill>
              <a:srgbClr val="990000"/>
            </a:solidFill>
            <a:prstDash val="solid"/>
            <a:round/>
            <a:headEnd type="none" w="med" len="med"/>
            <a:tailEnd type="none" w="med" len="med"/>
          </a:ln>
        </p:spPr>
        <p:txBody>
          <a:bodyPr/>
          <a:lstStyle/>
          <a:p>
            <a:endParaRPr lang="en-US" sz="2400"/>
          </a:p>
        </p:txBody>
      </p:sp>
      <p:sp>
        <p:nvSpPr>
          <p:cNvPr id="3" name="Text Placeholder 2">
            <a:extLst>
              <a:ext uri="{FF2B5EF4-FFF2-40B4-BE49-F238E27FC236}">
                <a16:creationId xmlns:a16="http://schemas.microsoft.com/office/drawing/2014/main" id="{CFC4DBE3-26A6-0D5B-ECE2-F447D08F3F38}"/>
              </a:ext>
            </a:extLst>
          </p:cNvPr>
          <p:cNvSpPr>
            <a:spLocks noGrp="1"/>
          </p:cNvSpPr>
          <p:nvPr>
            <p:ph type="body" idx="1"/>
          </p:nvPr>
        </p:nvSpPr>
        <p:spPr/>
        <p:txBody>
          <a:bodyPr/>
          <a:lstStyle/>
          <a:p>
            <a:endParaRPr lang="en-US"/>
          </a:p>
        </p:txBody>
      </p:sp>
      <p:sp>
        <p:nvSpPr>
          <p:cNvPr id="4" name="Google Shape;772;p91">
            <a:extLst>
              <a:ext uri="{FF2B5EF4-FFF2-40B4-BE49-F238E27FC236}">
                <a16:creationId xmlns:a16="http://schemas.microsoft.com/office/drawing/2014/main" id="{2DEAFBB9-B81C-9405-DD7B-AC29FD7224E4}"/>
              </a:ext>
            </a:extLst>
          </p:cNvPr>
          <p:cNvSpPr txBox="1">
            <a:spLocks/>
          </p:cNvSpPr>
          <p:nvPr/>
        </p:nvSpPr>
        <p:spPr>
          <a:xfrm>
            <a:off x="415600" y="2867800"/>
            <a:ext cx="11360800" cy="11224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rgbClr val="C5050C"/>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algn="ctr"/>
            <a:r>
              <a:rPr lang="en-US" sz="6933" dirty="0"/>
              <a:t>And now a word from our Sponsors</a:t>
            </a:r>
          </a:p>
        </p:txBody>
      </p:sp>
    </p:spTree>
    <p:extLst>
      <p:ext uri="{BB962C8B-B14F-4D97-AF65-F5344CB8AC3E}">
        <p14:creationId xmlns:p14="http://schemas.microsoft.com/office/powerpoint/2010/main" val="20807478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78"/>
        <p:cNvGrpSpPr/>
        <p:nvPr/>
      </p:nvGrpSpPr>
      <p:grpSpPr>
        <a:xfrm>
          <a:off x="0" y="0"/>
          <a:ext cx="0" cy="0"/>
          <a:chOff x="0" y="0"/>
          <a:chExt cx="0" cy="0"/>
        </a:xfrm>
      </p:grpSpPr>
      <p:sp>
        <p:nvSpPr>
          <p:cNvPr id="887" name="Google Shape;887;p100"/>
          <p:cNvSpPr txBox="1">
            <a:spLocks noGrp="1"/>
          </p:cNvSpPr>
          <p:nvPr>
            <p:ph type="title"/>
          </p:nvPr>
        </p:nvSpPr>
        <p:spPr>
          <a:xfrm>
            <a:off x="2357022" y="371120"/>
            <a:ext cx="8149600" cy="1225600"/>
          </a:xfrm>
          <a:prstGeom prst="rect">
            <a:avLst/>
          </a:prstGeom>
        </p:spPr>
        <p:txBody>
          <a:bodyPr spcFirstLastPara="1" vert="horz" wrap="square" lIns="121900" tIns="121900" rIns="121900" bIns="121900" rtlCol="0" anchor="ctr" anchorCtr="0">
            <a:noAutofit/>
          </a:bodyPr>
          <a:lstStyle/>
          <a:p>
            <a:r>
              <a:rPr lang="en" dirty="0"/>
              <a:t>Student Employee Job Fair</a:t>
            </a:r>
            <a:endParaRPr dirty="0"/>
          </a:p>
        </p:txBody>
      </p:sp>
      <p:sp>
        <p:nvSpPr>
          <p:cNvPr id="888" name="Google Shape;888;p100"/>
          <p:cNvSpPr txBox="1">
            <a:spLocks noGrp="1"/>
          </p:cNvSpPr>
          <p:nvPr>
            <p:ph type="body" idx="1"/>
          </p:nvPr>
        </p:nvSpPr>
        <p:spPr>
          <a:xfrm>
            <a:off x="4580060" y="2411320"/>
            <a:ext cx="7056800" cy="2177600"/>
          </a:xfrm>
          <a:prstGeom prst="rect">
            <a:avLst/>
          </a:prstGeom>
        </p:spPr>
        <p:txBody>
          <a:bodyPr spcFirstLastPara="1" vert="horz" wrap="square" lIns="121900" tIns="121900" rIns="121900" bIns="121900" rtlCol="0" anchor="t" anchorCtr="0">
            <a:noAutofit/>
          </a:bodyPr>
          <a:lstStyle/>
          <a:p>
            <a:pPr marL="0" indent="0">
              <a:buClr>
                <a:schemeClr val="dk1"/>
              </a:buClr>
              <a:buSzPts val="1100"/>
              <a:buNone/>
            </a:pPr>
            <a:r>
              <a:rPr lang="en" sz="3600" dirty="0">
                <a:latin typeface="Red Hat Display"/>
                <a:ea typeface="Red Hat Display"/>
                <a:cs typeface="Red Hat Display"/>
                <a:sym typeface="Red Hat Display"/>
              </a:rPr>
              <a:t>September</a:t>
            </a:r>
            <a:endParaRPr sz="3600" dirty="0">
              <a:latin typeface="Red Hat Display"/>
              <a:ea typeface="Red Hat Display"/>
              <a:cs typeface="Red Hat Display"/>
              <a:sym typeface="Red Hat Display"/>
            </a:endParaRPr>
          </a:p>
          <a:p>
            <a:pPr marL="0" indent="0">
              <a:spcBef>
                <a:spcPts val="1600"/>
              </a:spcBef>
              <a:buClr>
                <a:schemeClr val="dk1"/>
              </a:buClr>
              <a:buSzPts val="1100"/>
              <a:buNone/>
            </a:pPr>
            <a:r>
              <a:rPr lang="en" sz="3600" dirty="0">
                <a:latin typeface="Red Hat Display"/>
                <a:ea typeface="Red Hat Display"/>
                <a:cs typeface="Red Hat Display"/>
                <a:sym typeface="Red Hat Display"/>
              </a:rPr>
              <a:t>More Details to come </a:t>
            </a:r>
            <a:endParaRPr sz="3600" dirty="0">
              <a:latin typeface="Red Hat Display"/>
              <a:ea typeface="Red Hat Display"/>
              <a:cs typeface="Red Hat Display"/>
              <a:sym typeface="Red Hat Display"/>
            </a:endParaRPr>
          </a:p>
          <a:p>
            <a:pPr marL="0" indent="0">
              <a:spcBef>
                <a:spcPts val="1600"/>
              </a:spcBef>
              <a:buClr>
                <a:schemeClr val="dk1"/>
              </a:buClr>
              <a:buSzPts val="1100"/>
              <a:buNone/>
            </a:pPr>
            <a:endParaRPr sz="3600" dirty="0">
              <a:latin typeface="Red Hat Display"/>
              <a:ea typeface="Red Hat Display"/>
              <a:cs typeface="Red Hat Display"/>
              <a:sym typeface="Red Hat Display"/>
            </a:endParaRPr>
          </a:p>
          <a:p>
            <a:pPr marL="0" indent="0">
              <a:spcBef>
                <a:spcPts val="1600"/>
              </a:spcBef>
              <a:spcAft>
                <a:spcPts val="1600"/>
              </a:spcAft>
              <a:buClr>
                <a:schemeClr val="dk1"/>
              </a:buClr>
              <a:buSzPts val="1100"/>
              <a:buNone/>
            </a:pPr>
            <a:r>
              <a:rPr lang="en" sz="3600" dirty="0">
                <a:latin typeface="Red Hat Display"/>
                <a:ea typeface="Red Hat Display"/>
                <a:cs typeface="Red Hat Display"/>
                <a:sym typeface="Red Hat Display"/>
              </a:rPr>
              <a:t>Recruit Students at the Event! </a:t>
            </a:r>
            <a:endParaRPr sz="3600" dirty="0">
              <a:latin typeface="Red Hat Display"/>
              <a:ea typeface="Red Hat Display"/>
              <a:cs typeface="Red Hat Display"/>
              <a:sym typeface="Red Hat Display"/>
            </a:endParaRPr>
          </a:p>
        </p:txBody>
      </p:sp>
      <p:pic>
        <p:nvPicPr>
          <p:cNvPr id="889" name="Google Shape;889;p100" title="IMG_4690.jpg"/>
          <p:cNvPicPr preferRelativeResize="0">
            <a:picLocks noGrp="1"/>
          </p:cNvPicPr>
          <p:nvPr>
            <p:ph type="pic" idx="3"/>
          </p:nvPr>
        </p:nvPicPr>
        <p:blipFill rotWithShape="1">
          <a:blip r:embed="rId3">
            <a:alphaModFix/>
          </a:blip>
          <a:srcRect t="12486" b="12486"/>
          <a:stretch/>
        </p:blipFill>
        <p:spPr>
          <a:xfrm>
            <a:off x="1158367" y="1596720"/>
            <a:ext cx="3806800" cy="3806800"/>
          </a:xfrm>
          <a:prstGeom prst="ellipse">
            <a:avLst/>
          </a:prstGeom>
        </p:spPr>
      </p:pic>
      <p:sp>
        <p:nvSpPr>
          <p:cNvPr id="3" name="Picture Placeholder 2">
            <a:extLst>
              <a:ext uri="{FF2B5EF4-FFF2-40B4-BE49-F238E27FC236}">
                <a16:creationId xmlns:a16="http://schemas.microsoft.com/office/drawing/2014/main" id="{B8FDF5E1-31F3-6300-2AA9-171433CCAF11}"/>
              </a:ext>
            </a:extLst>
          </p:cNvPr>
          <p:cNvSpPr>
            <a:spLocks noGrp="1"/>
          </p:cNvSpPr>
          <p:nvPr>
            <p:ph type="pic" idx="2"/>
          </p:nvPr>
        </p:nvSpPr>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06"/>
        <p:cNvGrpSpPr/>
        <p:nvPr/>
      </p:nvGrpSpPr>
      <p:grpSpPr>
        <a:xfrm>
          <a:off x="0" y="0"/>
          <a:ext cx="0" cy="0"/>
          <a:chOff x="0" y="0"/>
          <a:chExt cx="0" cy="0"/>
        </a:xfrm>
      </p:grpSpPr>
      <p:grpSp>
        <p:nvGrpSpPr>
          <p:cNvPr id="907" name="Google Shape;907;p101"/>
          <p:cNvGrpSpPr/>
          <p:nvPr/>
        </p:nvGrpSpPr>
        <p:grpSpPr>
          <a:xfrm>
            <a:off x="-344633" y="-2320033"/>
            <a:ext cx="13539720" cy="11123277"/>
            <a:chOff x="6624301" y="1432583"/>
            <a:chExt cx="2001141" cy="1643996"/>
          </a:xfrm>
        </p:grpSpPr>
        <p:sp>
          <p:nvSpPr>
            <p:cNvPr id="908" name="Google Shape;908;p101"/>
            <p:cNvSpPr/>
            <p:nvPr/>
          </p:nvSpPr>
          <p:spPr>
            <a:xfrm>
              <a:off x="7374090" y="1432583"/>
              <a:ext cx="507143" cy="599335"/>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909" name="Google Shape;909;p101"/>
            <p:cNvSpPr/>
            <p:nvPr/>
          </p:nvSpPr>
          <p:spPr>
            <a:xfrm rot="4198915">
              <a:off x="7962399" y="1725922"/>
              <a:ext cx="507666" cy="686089"/>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910" name="Google Shape;910;p101"/>
            <p:cNvSpPr/>
            <p:nvPr/>
          </p:nvSpPr>
          <p:spPr>
            <a:xfrm rot="9999083">
              <a:off x="7667161" y="2449858"/>
              <a:ext cx="432682" cy="575238"/>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911" name="Google Shape;911;p101"/>
            <p:cNvSpPr/>
            <p:nvPr/>
          </p:nvSpPr>
          <p:spPr>
            <a:xfrm>
              <a:off x="6958300" y="2477250"/>
              <a:ext cx="699662" cy="599329"/>
            </a:xfrm>
            <a:custGeom>
              <a:avLst/>
              <a:gdLst/>
              <a:ahLst/>
              <a:cxnLst/>
              <a:rect l="l" t="t" r="r" b="b"/>
              <a:pathLst>
                <a:path w="21003" h="21654" extrusionOk="0">
                  <a:moveTo>
                    <a:pt x="21003" y="0"/>
                  </a:moveTo>
                  <a:cubicBezTo>
                    <a:pt x="17102" y="6095"/>
                    <a:pt x="12431" y="11881"/>
                    <a:pt x="6779" y="16401"/>
                  </a:cubicBezTo>
                  <a:cubicBezTo>
                    <a:pt x="5009" y="17816"/>
                    <a:pt x="657" y="21735"/>
                    <a:pt x="538" y="21626"/>
                  </a:cubicBezTo>
                  <a:cubicBezTo>
                    <a:pt x="-1149" y="20078"/>
                    <a:pt x="1718" y="17199"/>
                    <a:pt x="2425" y="15022"/>
                  </a:cubicBezTo>
                  <a:cubicBezTo>
                    <a:pt x="3756" y="10925"/>
                    <a:pt x="4913" y="6695"/>
                    <a:pt x="5183" y="239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912" name="Google Shape;912;p101"/>
            <p:cNvSpPr/>
            <p:nvPr/>
          </p:nvSpPr>
          <p:spPr>
            <a:xfrm>
              <a:off x="6624301" y="2032450"/>
              <a:ext cx="779666" cy="514491"/>
            </a:xfrm>
            <a:custGeom>
              <a:avLst/>
              <a:gdLst/>
              <a:ahLst/>
              <a:cxnLst/>
              <a:rect l="l" t="t" r="r" b="b"/>
              <a:pathLst>
                <a:path w="31591" h="19516" extrusionOk="0">
                  <a:moveTo>
                    <a:pt x="31591" y="0"/>
                  </a:moveTo>
                  <a:cubicBezTo>
                    <a:pt x="25022" y="243"/>
                    <a:pt x="18461" y="757"/>
                    <a:pt x="11888" y="808"/>
                  </a:cubicBezTo>
                  <a:cubicBezTo>
                    <a:pt x="8905" y="831"/>
                    <a:pt x="5921" y="808"/>
                    <a:pt x="2938" y="808"/>
                  </a:cubicBezTo>
                  <a:cubicBezTo>
                    <a:pt x="1474" y="808"/>
                    <a:pt x="-18" y="630"/>
                    <a:pt x="17" y="746"/>
                  </a:cubicBezTo>
                  <a:cubicBezTo>
                    <a:pt x="675" y="2947"/>
                    <a:pt x="3612" y="3608"/>
                    <a:pt x="5362" y="5097"/>
                  </a:cubicBezTo>
                  <a:cubicBezTo>
                    <a:pt x="10675" y="9617"/>
                    <a:pt x="17185" y="13394"/>
                    <a:pt x="20528" y="19516"/>
                  </a:cubicBezTo>
                </a:path>
              </a:pathLst>
            </a:custGeom>
            <a:noFill/>
            <a:ln w="38100" cap="flat" cmpd="sng">
              <a:solidFill>
                <a:schemeClr val="bg2"/>
              </a:solidFill>
              <a:prstDash val="solid"/>
              <a:round/>
              <a:headEnd type="none" w="med" len="med"/>
              <a:tailEnd type="none" w="med" len="med"/>
            </a:ln>
          </p:spPr>
          <p:txBody>
            <a:bodyPr/>
            <a:lstStyle/>
            <a:p>
              <a:endParaRPr lang="en-US" sz="2400" dirty="0"/>
            </a:p>
          </p:txBody>
        </p:sp>
      </p:grpSp>
      <p:sp>
        <p:nvSpPr>
          <p:cNvPr id="913" name="Google Shape;913;p101"/>
          <p:cNvSpPr txBox="1">
            <a:spLocks noGrp="1"/>
          </p:cNvSpPr>
          <p:nvPr>
            <p:ph type="title"/>
          </p:nvPr>
        </p:nvSpPr>
        <p:spPr>
          <a:xfrm>
            <a:off x="352600" y="2327400"/>
            <a:ext cx="11375200" cy="2203200"/>
          </a:xfrm>
          <a:prstGeom prst="rect">
            <a:avLst/>
          </a:prstGeom>
        </p:spPr>
        <p:txBody>
          <a:bodyPr spcFirstLastPara="1" vert="horz" wrap="square" lIns="121900" tIns="121900" rIns="121900" bIns="121900" rtlCol="0" anchor="ctr" anchorCtr="0">
            <a:noAutofit/>
          </a:bodyPr>
          <a:lstStyle/>
          <a:p>
            <a:pPr>
              <a:lnSpc>
                <a:spcPct val="100000"/>
              </a:lnSpc>
              <a:buClr>
                <a:schemeClr val="lt2"/>
              </a:buClr>
              <a:buSzPts val="1100"/>
            </a:pPr>
            <a:r>
              <a:rPr lang="en" sz="4475" dirty="0">
                <a:solidFill>
                  <a:schemeClr val="tx1"/>
                </a:solidFill>
                <a:latin typeface="Red Hat Display"/>
                <a:ea typeface="Red Hat Display"/>
                <a:cs typeface="Red Hat Display"/>
                <a:sym typeface="Red Hat Display"/>
              </a:rPr>
              <a:t>How much was the 2025-2026 UW-Madison Work Study federal funding amount?</a:t>
            </a:r>
            <a:endParaRPr dirty="0">
              <a:solidFill>
                <a:schemeClr val="tx1"/>
              </a:solidFill>
            </a:endParaRPr>
          </a:p>
        </p:txBody>
      </p:sp>
      <p:pic>
        <p:nvPicPr>
          <p:cNvPr id="915" name="Google Shape;915;p101" descr="A 20 second timer with a gentle arpeggio alarm when the timer runs out at 0:00. Perfect to wash hands for 20 seconds. &#10;📌WATCH NEXT: 20 Second Timer Bomb [3D TIMER] 💣 https://youtu.be/0wz6RfUXT0w&#10;&#10; 🚨 SUBSCRIBE &#10;👉 DONATE https://bit.ly/3pkGmo7&#10;&#10;I hope you enjoy it! Let me know in the comments if this timer has been helpful.&#10;&#10;#timertopia  &#10;&#10;Get the best offline timer at Walmart:&#10;https://www.walmart.com/ip/JOYHILL-Digital-Kitchen-Timer-Magnetic-Timer-with-Large-LED-Display-Screen-3-Volume-Levels-Ideal-for-Cooking-Baking-Teaching-Fitness-Black/3600076033?classType=VARIANT&amp;adsRedirect=true&#10;&#10;Disclaimer: Some links in this description may be affiliate links. If you click and buy something, I may earn a small commission at no extra cost to you. As an Amazon Associate, I earn from qualifying purchases." title="20 SECOND TIMER ⏲️">
            <a:hlinkClick r:id="rId3"/>
          </p:cNvPr>
          <p:cNvPicPr preferRelativeResize="0"/>
          <p:nvPr/>
        </p:nvPicPr>
        <p:blipFill>
          <a:blip r:embed="rId4">
            <a:alphaModFix/>
          </a:blip>
          <a:stretch>
            <a:fillRect/>
          </a:stretch>
        </p:blipFill>
        <p:spPr>
          <a:xfrm>
            <a:off x="8345867" y="104867"/>
            <a:ext cx="3672533" cy="20658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15"/>
                                        </p:tgtEl>
                                        <p:attrNameLst>
                                          <p:attrName>style.visibility</p:attrName>
                                        </p:attrNameLst>
                                      </p:cBhvr>
                                      <p:to>
                                        <p:strVal val="visible"/>
                                      </p:to>
                                    </p:set>
                                    <p:animEffect transition="in" filter="fade">
                                      <p:cBhvr>
                                        <p:cTn id="7" dur="1000"/>
                                        <p:tgtEl>
                                          <p:spTgt spid="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19"/>
        <p:cNvGrpSpPr/>
        <p:nvPr/>
      </p:nvGrpSpPr>
      <p:grpSpPr>
        <a:xfrm>
          <a:off x="0" y="0"/>
          <a:ext cx="0" cy="0"/>
          <a:chOff x="0" y="0"/>
          <a:chExt cx="0" cy="0"/>
        </a:xfrm>
      </p:grpSpPr>
      <p:sp>
        <p:nvSpPr>
          <p:cNvPr id="920" name="Google Shape;920;p102"/>
          <p:cNvSpPr txBox="1">
            <a:spLocks noGrp="1"/>
          </p:cNvSpPr>
          <p:nvPr>
            <p:ph type="body" idx="1"/>
          </p:nvPr>
        </p:nvSpPr>
        <p:spPr>
          <a:xfrm>
            <a:off x="375385" y="1871000"/>
            <a:ext cx="11405937" cy="1301600"/>
          </a:xfrm>
          <a:prstGeom prst="rect">
            <a:avLst/>
          </a:prstGeom>
        </p:spPr>
        <p:txBody>
          <a:bodyPr spcFirstLastPara="1" vert="horz" wrap="square" lIns="121900" tIns="121900" rIns="121900" bIns="121900" rtlCol="0" anchor="t" anchorCtr="0">
            <a:noAutofit/>
          </a:bodyPr>
          <a:lstStyle/>
          <a:p>
            <a:pPr marL="0" indent="0" algn="ctr">
              <a:lnSpc>
                <a:spcPct val="100000"/>
              </a:lnSpc>
              <a:buNone/>
            </a:pPr>
            <a:r>
              <a:rPr lang="en" sz="4475" b="1" dirty="0">
                <a:latin typeface="Red Hat Display"/>
                <a:ea typeface="Red Hat Display"/>
                <a:cs typeface="Red Hat Display"/>
                <a:sym typeface="Red Hat Display"/>
              </a:rPr>
              <a:t>How much was the 2025-2026 UW-Madison Work Study federal funding amount?</a:t>
            </a:r>
            <a:endParaRPr sz="13333" b="1" dirty="0">
              <a:solidFill>
                <a:schemeClr val="dk1"/>
              </a:solidFill>
            </a:endParaRPr>
          </a:p>
          <a:p>
            <a:pPr marL="0" indent="0" algn="ctr">
              <a:lnSpc>
                <a:spcPct val="100000"/>
              </a:lnSpc>
              <a:buNone/>
            </a:pPr>
            <a:endParaRPr sz="4475" b="1" dirty="0">
              <a:latin typeface="Red Hat Display"/>
              <a:ea typeface="Red Hat Display"/>
              <a:cs typeface="Red Hat Display"/>
              <a:sym typeface="Red Hat Display"/>
            </a:endParaRPr>
          </a:p>
        </p:txBody>
      </p:sp>
      <p:sp>
        <p:nvSpPr>
          <p:cNvPr id="921" name="Google Shape;921;p102"/>
          <p:cNvSpPr txBox="1"/>
          <p:nvPr/>
        </p:nvSpPr>
        <p:spPr>
          <a:xfrm>
            <a:off x="2432800" y="4336200"/>
            <a:ext cx="7319600" cy="738800"/>
          </a:xfrm>
          <a:prstGeom prst="rect">
            <a:avLst/>
          </a:prstGeom>
          <a:noFill/>
          <a:ln>
            <a:noFill/>
          </a:ln>
        </p:spPr>
        <p:txBody>
          <a:bodyPr spcFirstLastPara="1" wrap="square" lIns="121900" tIns="121900" rIns="121900" bIns="121900" anchor="t" anchorCtr="0">
            <a:noAutofit/>
          </a:bodyPr>
          <a:lstStyle/>
          <a:p>
            <a:pPr algn="ctr">
              <a:lnSpc>
                <a:spcPct val="80000"/>
              </a:lnSpc>
            </a:pPr>
            <a:r>
              <a:rPr lang="en" sz="5200">
                <a:solidFill>
                  <a:srgbClr val="990000"/>
                </a:solidFill>
                <a:latin typeface="Bebas Neue"/>
                <a:ea typeface="Bebas Neue"/>
                <a:cs typeface="Bebas Neue"/>
                <a:sym typeface="Bebas Neue"/>
              </a:rPr>
              <a:t>Correct Answer: ~$2,071,000 </a:t>
            </a:r>
            <a:endParaRPr sz="5200">
              <a:solidFill>
                <a:srgbClr val="990000"/>
              </a:solidFill>
              <a:latin typeface="Bebas Neue"/>
              <a:ea typeface="Bebas Neue"/>
              <a:cs typeface="Bebas Neue"/>
              <a:sym typeface="Bebas Neue"/>
            </a:endParaRPr>
          </a:p>
        </p:txBody>
      </p:sp>
      <p:sp>
        <p:nvSpPr>
          <p:cNvPr id="922" name="Google Shape;922;p102"/>
          <p:cNvSpPr/>
          <p:nvPr/>
        </p:nvSpPr>
        <p:spPr>
          <a:xfrm rot="249448">
            <a:off x="-594552" y="907485"/>
            <a:ext cx="4970056" cy="577385"/>
          </a:xfrm>
          <a:custGeom>
            <a:avLst/>
            <a:gdLst/>
            <a:ahLst/>
            <a:cxnLst/>
            <a:rect l="l" t="t" r="r" b="b"/>
            <a:pathLst>
              <a:path w="149097" h="17321" extrusionOk="0">
                <a:moveTo>
                  <a:pt x="0" y="16843"/>
                </a:moveTo>
                <a:cubicBezTo>
                  <a:pt x="10025" y="13500"/>
                  <a:pt x="20512" y="11208"/>
                  <a:pt x="31053" y="10456"/>
                </a:cubicBezTo>
                <a:cubicBezTo>
                  <a:pt x="33851" y="10256"/>
                  <a:pt x="38283" y="8774"/>
                  <a:pt x="39422" y="11337"/>
                </a:cubicBezTo>
                <a:cubicBezTo>
                  <a:pt x="41319" y="15604"/>
                  <a:pt x="25326" y="19923"/>
                  <a:pt x="25987" y="15301"/>
                </a:cubicBezTo>
                <a:cubicBezTo>
                  <a:pt x="26625" y="10839"/>
                  <a:pt x="33301" y="9621"/>
                  <a:pt x="37660" y="8474"/>
                </a:cubicBezTo>
                <a:cubicBezTo>
                  <a:pt x="48374" y="5654"/>
                  <a:pt x="59437" y="4147"/>
                  <a:pt x="70474" y="3188"/>
                </a:cubicBezTo>
                <a:cubicBezTo>
                  <a:pt x="96603" y="917"/>
                  <a:pt x="122872" y="-311"/>
                  <a:pt x="149097" y="105"/>
                </a:cubicBezTo>
              </a:path>
            </a:pathLst>
          </a:custGeom>
          <a:noFill/>
          <a:ln w="38100" cap="flat" cmpd="sng">
            <a:solidFill>
              <a:srgbClr val="990000"/>
            </a:solidFill>
            <a:prstDash val="solid"/>
            <a:round/>
            <a:headEnd type="none" w="med" len="med"/>
            <a:tailEnd type="none" w="med" len="med"/>
          </a:ln>
        </p:spPr>
        <p:txBody>
          <a:bodyPr/>
          <a:lstStyle/>
          <a:p>
            <a:endParaRPr lang="en-US" sz="24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sp>
        <p:nvSpPr>
          <p:cNvPr id="927" name="Google Shape;927;p103"/>
          <p:cNvSpPr txBox="1">
            <a:spLocks noGrp="1"/>
          </p:cNvSpPr>
          <p:nvPr>
            <p:ph type="body" idx="1"/>
          </p:nvPr>
        </p:nvSpPr>
        <p:spPr>
          <a:xfrm>
            <a:off x="352800" y="451100"/>
            <a:ext cx="11486400" cy="936000"/>
          </a:xfrm>
          <a:prstGeom prst="rect">
            <a:avLst/>
          </a:prstGeom>
        </p:spPr>
        <p:txBody>
          <a:bodyPr spcFirstLastPara="1" vert="horz" wrap="square" lIns="121900" tIns="121900" rIns="121900" bIns="121900" rtlCol="0" anchor="t" anchorCtr="0">
            <a:noAutofit/>
          </a:bodyPr>
          <a:lstStyle/>
          <a:p>
            <a:pPr marL="0" indent="0">
              <a:lnSpc>
                <a:spcPct val="100000"/>
              </a:lnSpc>
              <a:buNone/>
            </a:pPr>
            <a:r>
              <a:rPr lang="en" sz="4475" b="1">
                <a:latin typeface="Red Hat Display"/>
                <a:ea typeface="Red Hat Display"/>
                <a:cs typeface="Red Hat Display"/>
                <a:sym typeface="Red Hat Display"/>
              </a:rPr>
              <a:t>Federal Work Study</a:t>
            </a:r>
            <a:endParaRPr sz="13333" b="1">
              <a:solidFill>
                <a:schemeClr val="dk1"/>
              </a:solidFill>
            </a:endParaRPr>
          </a:p>
          <a:p>
            <a:pPr marL="0" indent="0">
              <a:lnSpc>
                <a:spcPct val="100000"/>
              </a:lnSpc>
              <a:buNone/>
            </a:pPr>
            <a:endParaRPr sz="4475" b="1">
              <a:latin typeface="Red Hat Display"/>
              <a:ea typeface="Red Hat Display"/>
              <a:cs typeface="Red Hat Display"/>
              <a:sym typeface="Red Hat Display"/>
            </a:endParaRPr>
          </a:p>
        </p:txBody>
      </p:sp>
      <p:sp>
        <p:nvSpPr>
          <p:cNvPr id="928" name="Google Shape;928;p103"/>
          <p:cNvSpPr txBox="1"/>
          <p:nvPr/>
        </p:nvSpPr>
        <p:spPr>
          <a:xfrm>
            <a:off x="238233" y="2084900"/>
            <a:ext cx="11486400" cy="3048000"/>
          </a:xfrm>
          <a:prstGeom prst="rect">
            <a:avLst/>
          </a:prstGeom>
          <a:noFill/>
          <a:ln>
            <a:noFill/>
          </a:ln>
        </p:spPr>
        <p:txBody>
          <a:bodyPr spcFirstLastPara="1" wrap="square" lIns="121900" tIns="121900" rIns="121900" bIns="121900" anchor="t" anchorCtr="0">
            <a:noAutofit/>
          </a:bodyPr>
          <a:lstStyle/>
          <a:p>
            <a:pPr algn="ctr">
              <a:lnSpc>
                <a:spcPct val="80000"/>
              </a:lnSpc>
            </a:pPr>
            <a:r>
              <a:rPr lang="en" sz="5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5,747 </a:t>
            </a:r>
            <a:r>
              <a:rPr lang="en" sz="5200" dirty="0">
                <a:latin typeface="Red Hat Display" panose="02010303040201060303" pitchFamily="2" charset="0"/>
                <a:ea typeface="Red Hat Display" panose="02010303040201060303" pitchFamily="2" charset="0"/>
                <a:cs typeface="Red Hat Display" panose="02010303040201060303" pitchFamily="2" charset="0"/>
                <a:sym typeface="Bebas Neue"/>
              </a:rPr>
              <a:t>students awarded Federal Work study in 2025-2026</a:t>
            </a:r>
            <a:endParaRPr sz="5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80000"/>
              </a:lnSpc>
            </a:pPr>
            <a:endParaRPr sz="5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80000"/>
              </a:lnSpc>
            </a:pPr>
            <a:r>
              <a:rPr lang="en" sz="5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2,219 </a:t>
            </a:r>
            <a:r>
              <a:rPr lang="en" sz="5200" dirty="0">
                <a:latin typeface="Red Hat Display" panose="02010303040201060303" pitchFamily="2" charset="0"/>
                <a:ea typeface="Red Hat Display" panose="02010303040201060303" pitchFamily="2" charset="0"/>
                <a:cs typeface="Red Hat Display" panose="02010303040201060303" pitchFamily="2" charset="0"/>
                <a:sym typeface="Bebas Neue"/>
              </a:rPr>
              <a:t>Students earned Federal work study across </a:t>
            </a:r>
            <a:r>
              <a:rPr lang="en" sz="5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2,870 </a:t>
            </a:r>
            <a:r>
              <a:rPr lang="en" sz="5200" dirty="0">
                <a:latin typeface="Red Hat Display" panose="02010303040201060303" pitchFamily="2" charset="0"/>
                <a:ea typeface="Red Hat Display" panose="02010303040201060303" pitchFamily="2" charset="0"/>
                <a:cs typeface="Red Hat Display" panose="02010303040201060303" pitchFamily="2" charset="0"/>
                <a:sym typeface="Bebas Neue"/>
              </a:rPr>
              <a:t>roles</a:t>
            </a:r>
            <a:endParaRPr sz="5200" dirty="0">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80000"/>
              </a:lnSpc>
            </a:pPr>
            <a:endParaRPr sz="5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80000"/>
              </a:lnSpc>
            </a:pPr>
            <a:endParaRPr sz="5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sp>
        <p:nvSpPr>
          <p:cNvPr id="929" name="Google Shape;929;p103"/>
          <p:cNvSpPr/>
          <p:nvPr/>
        </p:nvSpPr>
        <p:spPr>
          <a:xfrm rot="249448">
            <a:off x="-539685" y="1328112"/>
            <a:ext cx="4970056" cy="577385"/>
          </a:xfrm>
          <a:custGeom>
            <a:avLst/>
            <a:gdLst/>
            <a:ahLst/>
            <a:cxnLst/>
            <a:rect l="l" t="t" r="r" b="b"/>
            <a:pathLst>
              <a:path w="149097" h="17321" extrusionOk="0">
                <a:moveTo>
                  <a:pt x="0" y="16843"/>
                </a:moveTo>
                <a:cubicBezTo>
                  <a:pt x="10025" y="13500"/>
                  <a:pt x="20512" y="11208"/>
                  <a:pt x="31053" y="10456"/>
                </a:cubicBezTo>
                <a:cubicBezTo>
                  <a:pt x="33851" y="10256"/>
                  <a:pt x="38283" y="8774"/>
                  <a:pt x="39422" y="11337"/>
                </a:cubicBezTo>
                <a:cubicBezTo>
                  <a:pt x="41319" y="15604"/>
                  <a:pt x="25326" y="19923"/>
                  <a:pt x="25987" y="15301"/>
                </a:cubicBezTo>
                <a:cubicBezTo>
                  <a:pt x="26625" y="10839"/>
                  <a:pt x="33301" y="9621"/>
                  <a:pt x="37660" y="8474"/>
                </a:cubicBezTo>
                <a:cubicBezTo>
                  <a:pt x="48374" y="5654"/>
                  <a:pt x="59437" y="4147"/>
                  <a:pt x="70474" y="3188"/>
                </a:cubicBezTo>
                <a:cubicBezTo>
                  <a:pt x="96603" y="917"/>
                  <a:pt x="122872" y="-311"/>
                  <a:pt x="149097" y="105"/>
                </a:cubicBezTo>
              </a:path>
            </a:pathLst>
          </a:custGeom>
          <a:noFill/>
          <a:ln w="38100" cap="flat" cmpd="sng">
            <a:solidFill>
              <a:srgbClr val="990000"/>
            </a:solidFill>
            <a:prstDash val="solid"/>
            <a:round/>
            <a:headEnd type="none" w="med" len="med"/>
            <a:tailEnd type="none" w="med" len="med"/>
          </a:ln>
        </p:spPr>
        <p:txBody>
          <a:bodyPr/>
          <a:lstStyle/>
          <a:p>
            <a:endParaRPr lang="en-US" sz="2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33"/>
        <p:cNvGrpSpPr/>
        <p:nvPr/>
      </p:nvGrpSpPr>
      <p:grpSpPr>
        <a:xfrm>
          <a:off x="0" y="0"/>
          <a:ext cx="0" cy="0"/>
          <a:chOff x="0" y="0"/>
          <a:chExt cx="0" cy="0"/>
        </a:xfrm>
      </p:grpSpPr>
      <p:sp>
        <p:nvSpPr>
          <p:cNvPr id="934" name="Google Shape;934;p104"/>
          <p:cNvSpPr txBox="1">
            <a:spLocks noGrp="1"/>
          </p:cNvSpPr>
          <p:nvPr>
            <p:ph type="title"/>
          </p:nvPr>
        </p:nvSpPr>
        <p:spPr>
          <a:xfrm>
            <a:off x="1283115" y="463030"/>
            <a:ext cx="8101518" cy="873887"/>
          </a:xfrm>
          <a:prstGeom prst="rect">
            <a:avLst/>
          </a:prstGeom>
        </p:spPr>
        <p:txBody>
          <a:bodyPr spcFirstLastPara="1" vert="horz" wrap="square" lIns="121900" tIns="121900" rIns="121900" bIns="121900" rtlCol="0" anchor="t" anchorCtr="0">
            <a:noAutofit/>
          </a:bodyPr>
          <a:lstStyle/>
          <a:p>
            <a:r>
              <a:rPr lang="en" sz="4800" dirty="0"/>
              <a:t>What is Federal Work Study?</a:t>
            </a:r>
            <a:endParaRPr sz="4800" dirty="0"/>
          </a:p>
        </p:txBody>
      </p:sp>
      <p:sp>
        <p:nvSpPr>
          <p:cNvPr id="935" name="Google Shape;935;p104"/>
          <p:cNvSpPr txBox="1"/>
          <p:nvPr/>
        </p:nvSpPr>
        <p:spPr>
          <a:xfrm>
            <a:off x="548639" y="1394667"/>
            <a:ext cx="11259027" cy="5106800"/>
          </a:xfrm>
          <a:prstGeom prst="rect">
            <a:avLst/>
          </a:prstGeom>
          <a:noFill/>
          <a:ln>
            <a:noFill/>
          </a:ln>
        </p:spPr>
        <p:txBody>
          <a:bodyPr spcFirstLastPara="1" wrap="square" lIns="121900" tIns="121900" rIns="121900" bIns="121900" anchor="t" anchorCtr="0">
            <a:noAutofit/>
          </a:bodyPr>
          <a:lstStyle/>
          <a:p>
            <a:pPr marL="609585" indent="-491054">
              <a:buClr>
                <a:schemeClr val="lt2"/>
              </a:buClr>
              <a:buSzPts val="2200"/>
              <a:buFont typeface="Red Hat Display Medium"/>
              <a:buChar char="●"/>
            </a:pPr>
            <a:r>
              <a:rPr lang="en" sz="2933" dirty="0">
                <a:latin typeface="Red Hat Display" panose="02010303040201060303" pitchFamily="2" charset="0"/>
                <a:ea typeface="Red Hat Display" panose="02010303040201060303" pitchFamily="2" charset="0"/>
                <a:cs typeface="Red Hat Display" panose="02010303040201060303" pitchFamily="2" charset="0"/>
                <a:sym typeface="Red Hat Display Medium"/>
              </a:rPr>
              <a:t>Federally Funded Need based part time employment program</a:t>
            </a:r>
            <a:endParaRPr sz="2933" dirty="0">
              <a:latin typeface="Red Hat Display" panose="02010303040201060303" pitchFamily="2" charset="0"/>
              <a:ea typeface="Red Hat Display" panose="02010303040201060303" pitchFamily="2" charset="0"/>
              <a:cs typeface="Red Hat Display" panose="02010303040201060303" pitchFamily="2" charset="0"/>
              <a:sym typeface="Red Hat Display Medium"/>
            </a:endParaRPr>
          </a:p>
          <a:p>
            <a:pPr marL="609585" indent="-491054">
              <a:spcBef>
                <a:spcPts val="1333"/>
              </a:spcBef>
              <a:buClr>
                <a:schemeClr val="lt2"/>
              </a:buClr>
              <a:buSzPts val="2200"/>
              <a:buFont typeface="Red Hat Display Medium"/>
              <a:buChar char="●"/>
            </a:pPr>
            <a:r>
              <a:rPr lang="en" sz="2933" dirty="0">
                <a:latin typeface="Red Hat Display" panose="02010303040201060303" pitchFamily="2" charset="0"/>
                <a:ea typeface="Red Hat Display" panose="02010303040201060303" pitchFamily="2" charset="0"/>
                <a:cs typeface="Red Hat Display" panose="02010303040201060303" pitchFamily="2" charset="0"/>
                <a:sym typeface="Red Hat Display Medium"/>
              </a:rPr>
              <a:t>Payroll costs are shared by the federal government and employer</a:t>
            </a:r>
            <a:endParaRPr sz="2933" dirty="0">
              <a:latin typeface="Red Hat Display" panose="02010303040201060303" pitchFamily="2" charset="0"/>
              <a:ea typeface="Red Hat Display" panose="02010303040201060303" pitchFamily="2" charset="0"/>
              <a:cs typeface="Red Hat Display" panose="02010303040201060303" pitchFamily="2" charset="0"/>
              <a:sym typeface="Red Hat Display Medium"/>
            </a:endParaRPr>
          </a:p>
          <a:p>
            <a:pPr marL="609585" indent="-491054">
              <a:spcBef>
                <a:spcPts val="1333"/>
              </a:spcBef>
              <a:buClr>
                <a:schemeClr val="lt2"/>
              </a:buClr>
              <a:buSzPts val="2200"/>
              <a:buFont typeface="Red Hat Display Medium"/>
              <a:buChar char="●"/>
            </a:pPr>
            <a:r>
              <a:rPr lang="en" sz="2933" dirty="0">
                <a:latin typeface="Red Hat Display" panose="02010303040201060303" pitchFamily="2" charset="0"/>
                <a:ea typeface="Red Hat Display" panose="02010303040201060303" pitchFamily="2" charset="0"/>
                <a:cs typeface="Red Hat Display" panose="02010303040201060303" pitchFamily="2" charset="0"/>
                <a:sym typeface="Red Hat Display Medium"/>
              </a:rPr>
              <a:t> Federal Work-Study is the portion of your Financial Aid offer set aside for you to earn at a job</a:t>
            </a:r>
            <a:endParaRPr sz="2933" dirty="0">
              <a:latin typeface="Red Hat Display" panose="02010303040201060303" pitchFamily="2" charset="0"/>
              <a:ea typeface="Red Hat Display" panose="02010303040201060303" pitchFamily="2" charset="0"/>
              <a:cs typeface="Red Hat Display" panose="02010303040201060303" pitchFamily="2" charset="0"/>
              <a:sym typeface="Red Hat Display Medium"/>
            </a:endParaRPr>
          </a:p>
          <a:p>
            <a:pPr marL="609585" indent="-491054">
              <a:spcBef>
                <a:spcPts val="1333"/>
              </a:spcBef>
              <a:buClr>
                <a:schemeClr val="lt2"/>
              </a:buClr>
              <a:buSzPts val="2200"/>
              <a:buFont typeface="Red Hat Display Medium"/>
              <a:buChar char="●"/>
            </a:pPr>
            <a:r>
              <a:rPr lang="en" sz="2933" dirty="0">
                <a:latin typeface="Red Hat Display" panose="02010303040201060303" pitchFamily="2" charset="0"/>
                <a:ea typeface="Red Hat Display" panose="02010303040201060303" pitchFamily="2" charset="0"/>
                <a:cs typeface="Red Hat Display" panose="02010303040201060303" pitchFamily="2" charset="0"/>
                <a:sym typeface="Red Hat Display Medium"/>
              </a:rPr>
              <a:t>Work study funds are received through a paycheck as you work; they are NOT applied directly to tuition</a:t>
            </a:r>
            <a:endParaRPr sz="2933" dirty="0">
              <a:latin typeface="Red Hat Display" panose="02010303040201060303" pitchFamily="2" charset="0"/>
              <a:ea typeface="Red Hat Display" panose="02010303040201060303" pitchFamily="2" charset="0"/>
              <a:cs typeface="Red Hat Display" panose="02010303040201060303" pitchFamily="2" charset="0"/>
              <a:sym typeface="Red Hat Display Medium"/>
            </a:endParaRPr>
          </a:p>
          <a:p>
            <a:pPr marL="609585" indent="-491054">
              <a:spcBef>
                <a:spcPts val="1333"/>
              </a:spcBef>
              <a:spcAft>
                <a:spcPts val="1333"/>
              </a:spcAft>
              <a:buClr>
                <a:schemeClr val="lt2"/>
              </a:buClr>
              <a:buSzPts val="2200"/>
              <a:buFont typeface="Red Hat Display Medium"/>
              <a:buChar char="●"/>
            </a:pPr>
            <a:r>
              <a:rPr lang="en" sz="2933" dirty="0">
                <a:latin typeface="Red Hat Display" panose="02010303040201060303" pitchFamily="2" charset="0"/>
                <a:ea typeface="Red Hat Display" panose="02010303040201060303" pitchFamily="2" charset="0"/>
                <a:cs typeface="Red Hat Display" panose="02010303040201060303" pitchFamily="2" charset="0"/>
                <a:sym typeface="Red Hat Display Medium"/>
              </a:rPr>
              <a:t>Work study can be earned at any on campus student hourly position</a:t>
            </a:r>
            <a:endParaRPr sz="2933" dirty="0">
              <a:latin typeface="Red Hat Display" panose="02010303040201060303" pitchFamily="2" charset="0"/>
              <a:ea typeface="Red Hat Display" panose="02010303040201060303" pitchFamily="2" charset="0"/>
              <a:cs typeface="Red Hat Display" panose="02010303040201060303" pitchFamily="2" charset="0"/>
              <a:sym typeface="Red Hat Display Medium"/>
            </a:endParaRPr>
          </a:p>
        </p:txBody>
      </p:sp>
      <p:grpSp>
        <p:nvGrpSpPr>
          <p:cNvPr id="936" name="Google Shape;936;p104"/>
          <p:cNvGrpSpPr/>
          <p:nvPr/>
        </p:nvGrpSpPr>
        <p:grpSpPr>
          <a:xfrm rot="1636131">
            <a:off x="8902523" y="116226"/>
            <a:ext cx="1957688" cy="1567493"/>
            <a:chOff x="2242275" y="1740478"/>
            <a:chExt cx="1920383" cy="1537624"/>
          </a:xfrm>
        </p:grpSpPr>
        <p:sp>
          <p:nvSpPr>
            <p:cNvPr id="937" name="Google Shape;937;p104"/>
            <p:cNvSpPr/>
            <p:nvPr/>
          </p:nvSpPr>
          <p:spPr>
            <a:xfrm rot="-1846804">
              <a:off x="2533383" y="1850875"/>
              <a:ext cx="825142" cy="1311430"/>
            </a:xfrm>
            <a:custGeom>
              <a:avLst/>
              <a:gdLst/>
              <a:ahLst/>
              <a:cxnLst/>
              <a:rect l="l" t="t" r="r" b="b"/>
              <a:pathLst>
                <a:path w="35664" h="68358" extrusionOk="0">
                  <a:moveTo>
                    <a:pt x="26659" y="45498"/>
                  </a:moveTo>
                  <a:cubicBezTo>
                    <a:pt x="35289" y="36868"/>
                    <a:pt x="37595" y="21153"/>
                    <a:pt x="33735" y="9575"/>
                  </a:cubicBezTo>
                  <a:cubicBezTo>
                    <a:pt x="31656" y="3338"/>
                    <a:pt x="22764" y="-968"/>
                    <a:pt x="16318" y="322"/>
                  </a:cubicBezTo>
                  <a:cubicBezTo>
                    <a:pt x="-5955" y="4778"/>
                    <a:pt x="-3539" y="52282"/>
                    <a:pt x="12508" y="68358"/>
                  </a:cubicBezTo>
                </a:path>
              </a:pathLst>
            </a:custGeom>
            <a:noFill/>
            <a:ln w="38100" cap="flat" cmpd="sng">
              <a:solidFill>
                <a:srgbClr val="C00000"/>
              </a:solidFill>
              <a:prstDash val="solid"/>
              <a:round/>
              <a:headEnd type="none" w="med" len="med"/>
              <a:tailEnd type="none" w="med" len="med"/>
            </a:ln>
          </p:spPr>
          <p:txBody>
            <a:bodyPr/>
            <a:lstStyle/>
            <a:p>
              <a:endParaRPr lang="en-US" sz="2400"/>
            </a:p>
          </p:txBody>
        </p:sp>
        <p:sp>
          <p:nvSpPr>
            <p:cNvPr id="938" name="Google Shape;938;p104"/>
            <p:cNvSpPr/>
            <p:nvPr/>
          </p:nvSpPr>
          <p:spPr>
            <a:xfrm rot="2420376" flipH="1">
              <a:off x="3163931" y="1908288"/>
              <a:ext cx="671196" cy="1296528"/>
            </a:xfrm>
            <a:custGeom>
              <a:avLst/>
              <a:gdLst/>
              <a:ahLst/>
              <a:cxnLst/>
              <a:rect l="l" t="t" r="r" b="b"/>
              <a:pathLst>
                <a:path w="35664" h="68358" extrusionOk="0">
                  <a:moveTo>
                    <a:pt x="26659" y="45498"/>
                  </a:moveTo>
                  <a:cubicBezTo>
                    <a:pt x="35289" y="36868"/>
                    <a:pt x="37595" y="21153"/>
                    <a:pt x="33735" y="9575"/>
                  </a:cubicBezTo>
                  <a:cubicBezTo>
                    <a:pt x="31656" y="3338"/>
                    <a:pt x="22764" y="-968"/>
                    <a:pt x="16318" y="322"/>
                  </a:cubicBezTo>
                  <a:cubicBezTo>
                    <a:pt x="-5955" y="4778"/>
                    <a:pt x="-3539" y="52282"/>
                    <a:pt x="12508" y="68358"/>
                  </a:cubicBezTo>
                </a:path>
              </a:pathLst>
            </a:custGeom>
            <a:noFill/>
            <a:ln w="38100" cap="flat" cmpd="sng">
              <a:solidFill>
                <a:srgbClr val="C00000"/>
              </a:solidFill>
              <a:prstDash val="solid"/>
              <a:round/>
              <a:headEnd type="none" w="med" len="med"/>
              <a:tailEnd type="none" w="med" len="med"/>
            </a:ln>
          </p:spPr>
          <p:txBody>
            <a:bodyPr/>
            <a:lstStyle/>
            <a:p>
              <a:endParaRPr lang="en-US" sz="2400"/>
            </a:p>
          </p:txBody>
        </p:sp>
      </p:grpSp>
      <p:sp>
        <p:nvSpPr>
          <p:cNvPr id="939" name="Google Shape;939;p104"/>
          <p:cNvSpPr/>
          <p:nvPr/>
        </p:nvSpPr>
        <p:spPr>
          <a:xfrm rot="249448">
            <a:off x="7110948" y="6202618"/>
            <a:ext cx="4970056" cy="577385"/>
          </a:xfrm>
          <a:custGeom>
            <a:avLst/>
            <a:gdLst/>
            <a:ahLst/>
            <a:cxnLst/>
            <a:rect l="l" t="t" r="r" b="b"/>
            <a:pathLst>
              <a:path w="149097" h="17321" extrusionOk="0">
                <a:moveTo>
                  <a:pt x="0" y="16843"/>
                </a:moveTo>
                <a:cubicBezTo>
                  <a:pt x="10025" y="13500"/>
                  <a:pt x="20512" y="11208"/>
                  <a:pt x="31053" y="10456"/>
                </a:cubicBezTo>
                <a:cubicBezTo>
                  <a:pt x="33851" y="10256"/>
                  <a:pt x="38283" y="8774"/>
                  <a:pt x="39422" y="11337"/>
                </a:cubicBezTo>
                <a:cubicBezTo>
                  <a:pt x="41319" y="15604"/>
                  <a:pt x="25326" y="19923"/>
                  <a:pt x="25987" y="15301"/>
                </a:cubicBezTo>
                <a:cubicBezTo>
                  <a:pt x="26625" y="10839"/>
                  <a:pt x="33301" y="9621"/>
                  <a:pt x="37660" y="8474"/>
                </a:cubicBezTo>
                <a:cubicBezTo>
                  <a:pt x="48374" y="5654"/>
                  <a:pt x="59437" y="4147"/>
                  <a:pt x="70474" y="3188"/>
                </a:cubicBezTo>
                <a:cubicBezTo>
                  <a:pt x="96603" y="917"/>
                  <a:pt x="122872" y="-311"/>
                  <a:pt x="149097" y="105"/>
                </a:cubicBezTo>
              </a:path>
            </a:pathLst>
          </a:custGeom>
          <a:noFill/>
          <a:ln w="38100" cap="flat" cmpd="sng">
            <a:solidFill>
              <a:srgbClr val="990000"/>
            </a:solidFill>
            <a:prstDash val="solid"/>
            <a:round/>
            <a:headEnd type="none" w="med" len="med"/>
            <a:tailEnd type="none" w="med" len="med"/>
          </a:ln>
        </p:spPr>
        <p:txBody>
          <a:bodyPr/>
          <a:lstStyle/>
          <a:p>
            <a:endParaRPr lang="en-US" sz="2400"/>
          </a:p>
        </p:txBody>
      </p:sp>
      <p:grpSp>
        <p:nvGrpSpPr>
          <p:cNvPr id="940" name="Google Shape;940;p104"/>
          <p:cNvGrpSpPr/>
          <p:nvPr/>
        </p:nvGrpSpPr>
        <p:grpSpPr>
          <a:xfrm rot="3120838">
            <a:off x="-5816" y="395304"/>
            <a:ext cx="1138356" cy="913263"/>
            <a:chOff x="2138250" y="3582813"/>
            <a:chExt cx="853725" cy="684913"/>
          </a:xfrm>
        </p:grpSpPr>
        <p:sp>
          <p:nvSpPr>
            <p:cNvPr id="941" name="Google Shape;941;p104"/>
            <p:cNvSpPr/>
            <p:nvPr/>
          </p:nvSpPr>
          <p:spPr>
            <a:xfrm rot="10800000">
              <a:off x="2623550" y="3674675"/>
              <a:ext cx="368425" cy="593050"/>
            </a:xfrm>
            <a:custGeom>
              <a:avLst/>
              <a:gdLst/>
              <a:ahLst/>
              <a:cxnLst/>
              <a:rect l="l" t="t" r="r" b="b"/>
              <a:pathLst>
                <a:path w="14737" h="23722" extrusionOk="0">
                  <a:moveTo>
                    <a:pt x="0" y="23722"/>
                  </a:moveTo>
                  <a:lnTo>
                    <a:pt x="14737" y="0"/>
                  </a:lnTo>
                </a:path>
              </a:pathLst>
            </a:custGeom>
            <a:noFill/>
            <a:ln w="38100" cap="flat" cmpd="sng">
              <a:solidFill>
                <a:schemeClr val="tx1"/>
              </a:solidFill>
              <a:prstDash val="solid"/>
              <a:round/>
              <a:headEnd type="none" w="med" len="med"/>
              <a:tailEnd type="none" w="med" len="med"/>
            </a:ln>
          </p:spPr>
          <p:txBody>
            <a:bodyPr/>
            <a:lstStyle/>
            <a:p>
              <a:endParaRPr lang="en-US" sz="2400"/>
            </a:p>
          </p:txBody>
        </p:sp>
        <p:sp>
          <p:nvSpPr>
            <p:cNvPr id="942" name="Google Shape;942;p104"/>
            <p:cNvSpPr/>
            <p:nvPr/>
          </p:nvSpPr>
          <p:spPr>
            <a:xfrm rot="10800000">
              <a:off x="2138250" y="3582813"/>
              <a:ext cx="624500" cy="269575"/>
            </a:xfrm>
            <a:custGeom>
              <a:avLst/>
              <a:gdLst/>
              <a:ahLst/>
              <a:cxnLst/>
              <a:rect l="l" t="t" r="r" b="b"/>
              <a:pathLst>
                <a:path w="24980" h="10783" extrusionOk="0">
                  <a:moveTo>
                    <a:pt x="0" y="10783"/>
                  </a:moveTo>
                  <a:lnTo>
                    <a:pt x="24980" y="0"/>
                  </a:lnTo>
                </a:path>
              </a:pathLst>
            </a:custGeom>
            <a:noFill/>
            <a:ln w="38100" cap="flat" cmpd="sng">
              <a:solidFill>
                <a:schemeClr val="tx1"/>
              </a:solidFill>
              <a:prstDash val="solid"/>
              <a:round/>
              <a:headEnd type="none" w="med" len="med"/>
              <a:tailEnd type="none" w="med" len="med"/>
            </a:ln>
          </p:spPr>
          <p:txBody>
            <a:bodyPr/>
            <a:lstStyle/>
            <a:p>
              <a:endParaRPr lang="en-US" sz="2400"/>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grpSp>
        <p:nvGrpSpPr>
          <p:cNvPr id="947" name="Google Shape;947;p105"/>
          <p:cNvGrpSpPr/>
          <p:nvPr/>
        </p:nvGrpSpPr>
        <p:grpSpPr>
          <a:xfrm rot="1011035">
            <a:off x="10994977" y="1785045"/>
            <a:ext cx="1038466" cy="1882715"/>
            <a:chOff x="5411765" y="2088974"/>
            <a:chExt cx="1456385" cy="2440622"/>
          </a:xfrm>
        </p:grpSpPr>
        <p:sp>
          <p:nvSpPr>
            <p:cNvPr id="948" name="Google Shape;948;p105"/>
            <p:cNvSpPr/>
            <p:nvPr/>
          </p:nvSpPr>
          <p:spPr>
            <a:xfrm>
              <a:off x="5943400" y="3234451"/>
              <a:ext cx="753725" cy="642950"/>
            </a:xfrm>
            <a:custGeom>
              <a:avLst/>
              <a:gdLst/>
              <a:ahLst/>
              <a:cxnLst/>
              <a:rect l="l" t="t" r="r" b="b"/>
              <a:pathLst>
                <a:path w="30149" h="25718" extrusionOk="0">
                  <a:moveTo>
                    <a:pt x="30149" y="21908"/>
                  </a:moveTo>
                  <a:cubicBezTo>
                    <a:pt x="30149" y="17256"/>
                    <a:pt x="29610" y="11875"/>
                    <a:pt x="26466" y="8446"/>
                  </a:cubicBezTo>
                  <a:cubicBezTo>
                    <a:pt x="20617" y="2065"/>
                    <a:pt x="8522" y="-2832"/>
                    <a:pt x="1320" y="1969"/>
                  </a:cubicBezTo>
                  <a:cubicBezTo>
                    <a:pt x="-2000" y="4182"/>
                    <a:pt x="1738" y="10934"/>
                    <a:pt x="4876" y="13399"/>
                  </a:cubicBezTo>
                  <a:cubicBezTo>
                    <a:pt x="7408" y="15388"/>
                    <a:pt x="11500" y="15056"/>
                    <a:pt x="13639" y="17463"/>
                  </a:cubicBezTo>
                  <a:cubicBezTo>
                    <a:pt x="15509" y="19567"/>
                    <a:pt x="14644" y="23012"/>
                    <a:pt x="15417" y="25718"/>
                  </a:cubicBezTo>
                </a:path>
              </a:pathLst>
            </a:custGeom>
            <a:noFill/>
            <a:ln w="57575" cap="flat" cmpd="sng">
              <a:solidFill>
                <a:schemeClr val="tx1"/>
              </a:solidFill>
              <a:prstDash val="solid"/>
              <a:round/>
              <a:headEnd type="none" w="med" len="med"/>
              <a:tailEnd type="none" w="med" len="med"/>
            </a:ln>
          </p:spPr>
          <p:txBody>
            <a:bodyPr/>
            <a:lstStyle/>
            <a:p>
              <a:endParaRPr lang="en-US" sz="2400"/>
            </a:p>
          </p:txBody>
        </p:sp>
        <p:sp>
          <p:nvSpPr>
            <p:cNvPr id="949" name="Google Shape;949;p105"/>
            <p:cNvSpPr/>
            <p:nvPr/>
          </p:nvSpPr>
          <p:spPr>
            <a:xfrm>
              <a:off x="5846125" y="2997347"/>
              <a:ext cx="200025" cy="266700"/>
            </a:xfrm>
            <a:custGeom>
              <a:avLst/>
              <a:gdLst/>
              <a:ahLst/>
              <a:cxnLst/>
              <a:rect l="l" t="t" r="r" b="b"/>
              <a:pathLst>
                <a:path w="8001" h="10668" extrusionOk="0">
                  <a:moveTo>
                    <a:pt x="0" y="0"/>
                  </a:moveTo>
                  <a:cubicBezTo>
                    <a:pt x="4445" y="0"/>
                    <a:pt x="7270" y="6283"/>
                    <a:pt x="8001" y="10668"/>
                  </a:cubicBezTo>
                </a:path>
              </a:pathLst>
            </a:custGeom>
            <a:noFill/>
            <a:ln w="57575" cap="flat" cmpd="sng">
              <a:solidFill>
                <a:schemeClr val="tx1"/>
              </a:solidFill>
              <a:prstDash val="solid"/>
              <a:round/>
              <a:headEnd type="none" w="med" len="med"/>
              <a:tailEnd type="none" w="med" len="med"/>
            </a:ln>
          </p:spPr>
          <p:txBody>
            <a:bodyPr/>
            <a:lstStyle/>
            <a:p>
              <a:endParaRPr lang="en-US" sz="2400"/>
            </a:p>
          </p:txBody>
        </p:sp>
        <p:sp>
          <p:nvSpPr>
            <p:cNvPr id="950" name="Google Shape;950;p105"/>
            <p:cNvSpPr/>
            <p:nvPr/>
          </p:nvSpPr>
          <p:spPr>
            <a:xfrm>
              <a:off x="5645988" y="2994809"/>
              <a:ext cx="473175" cy="699550"/>
            </a:xfrm>
            <a:custGeom>
              <a:avLst/>
              <a:gdLst/>
              <a:ahLst/>
              <a:cxnLst/>
              <a:rect l="l" t="t" r="r" b="b"/>
              <a:pathLst>
                <a:path w="18927" h="27982" extrusionOk="0">
                  <a:moveTo>
                    <a:pt x="8513" y="213"/>
                  </a:moveTo>
                  <a:cubicBezTo>
                    <a:pt x="5618" y="-614"/>
                    <a:pt x="1016" y="1206"/>
                    <a:pt x="385" y="4150"/>
                  </a:cubicBezTo>
                  <a:cubicBezTo>
                    <a:pt x="-1215" y="11616"/>
                    <a:pt x="2763" y="19679"/>
                    <a:pt x="6862" y="26121"/>
                  </a:cubicBezTo>
                  <a:cubicBezTo>
                    <a:pt x="9060" y="29574"/>
                    <a:pt x="18254" y="27873"/>
                    <a:pt x="18927" y="23835"/>
                  </a:cubicBezTo>
                </a:path>
              </a:pathLst>
            </a:custGeom>
            <a:noFill/>
            <a:ln w="57575" cap="flat" cmpd="sng">
              <a:solidFill>
                <a:schemeClr val="tx1"/>
              </a:solidFill>
              <a:prstDash val="solid"/>
              <a:round/>
              <a:headEnd type="none" w="med" len="med"/>
              <a:tailEnd type="none" w="med" len="med"/>
            </a:ln>
          </p:spPr>
          <p:txBody>
            <a:bodyPr/>
            <a:lstStyle/>
            <a:p>
              <a:endParaRPr lang="en-US" sz="2400"/>
            </a:p>
          </p:txBody>
        </p:sp>
        <p:sp>
          <p:nvSpPr>
            <p:cNvPr id="951" name="Google Shape;951;p105"/>
            <p:cNvSpPr/>
            <p:nvPr/>
          </p:nvSpPr>
          <p:spPr>
            <a:xfrm>
              <a:off x="5411765" y="3133951"/>
              <a:ext cx="440875" cy="626150"/>
            </a:xfrm>
            <a:custGeom>
              <a:avLst/>
              <a:gdLst/>
              <a:ahLst/>
              <a:cxnLst/>
              <a:rect l="l" t="t" r="r" b="b"/>
              <a:pathLst>
                <a:path w="17635" h="25046" extrusionOk="0">
                  <a:moveTo>
                    <a:pt x="8872" y="271"/>
                  </a:moveTo>
                  <a:cubicBezTo>
                    <a:pt x="6014" y="-682"/>
                    <a:pt x="1503" y="1074"/>
                    <a:pt x="617" y="3954"/>
                  </a:cubicBezTo>
                  <a:cubicBezTo>
                    <a:pt x="-1178" y="9787"/>
                    <a:pt x="1287" y="16628"/>
                    <a:pt x="4427" y="21861"/>
                  </a:cubicBezTo>
                  <a:cubicBezTo>
                    <a:pt x="6694" y="25639"/>
                    <a:pt x="15665" y="26310"/>
                    <a:pt x="17635" y="22369"/>
                  </a:cubicBezTo>
                </a:path>
              </a:pathLst>
            </a:custGeom>
            <a:noFill/>
            <a:ln w="57575" cap="flat" cmpd="sng">
              <a:solidFill>
                <a:schemeClr val="tx1"/>
              </a:solidFill>
              <a:prstDash val="solid"/>
              <a:round/>
              <a:headEnd type="none" w="med" len="med"/>
              <a:tailEnd type="none" w="med" len="med"/>
            </a:ln>
          </p:spPr>
          <p:txBody>
            <a:bodyPr/>
            <a:lstStyle/>
            <a:p>
              <a:endParaRPr lang="en-US" sz="2400"/>
            </a:p>
          </p:txBody>
        </p:sp>
        <p:sp>
          <p:nvSpPr>
            <p:cNvPr id="952" name="Google Shape;952;p105"/>
            <p:cNvSpPr/>
            <p:nvPr/>
          </p:nvSpPr>
          <p:spPr>
            <a:xfrm>
              <a:off x="5764178" y="2119357"/>
              <a:ext cx="500500" cy="960175"/>
            </a:xfrm>
            <a:custGeom>
              <a:avLst/>
              <a:gdLst/>
              <a:ahLst/>
              <a:cxnLst/>
              <a:rect l="l" t="t" r="r" b="b"/>
              <a:pathLst>
                <a:path w="20020" h="38407" extrusionOk="0">
                  <a:moveTo>
                    <a:pt x="3587" y="35613"/>
                  </a:moveTo>
                  <a:cubicBezTo>
                    <a:pt x="3587" y="23732"/>
                    <a:pt x="-5857" y="794"/>
                    <a:pt x="6000" y="53"/>
                  </a:cubicBezTo>
                  <a:cubicBezTo>
                    <a:pt x="19495" y="-790"/>
                    <a:pt x="21431" y="25069"/>
                    <a:pt x="19208" y="38407"/>
                  </a:cubicBezTo>
                </a:path>
              </a:pathLst>
            </a:custGeom>
            <a:noFill/>
            <a:ln w="57575" cap="flat" cmpd="sng">
              <a:solidFill>
                <a:schemeClr val="tx1"/>
              </a:solidFill>
              <a:prstDash val="solid"/>
              <a:round/>
              <a:headEnd type="none" w="med" len="med"/>
              <a:tailEnd type="none" w="med" len="med"/>
            </a:ln>
          </p:spPr>
          <p:txBody>
            <a:bodyPr/>
            <a:lstStyle/>
            <a:p>
              <a:endParaRPr lang="en-US" sz="2400"/>
            </a:p>
          </p:txBody>
        </p:sp>
        <p:sp>
          <p:nvSpPr>
            <p:cNvPr id="953" name="Google Shape;953;p105"/>
            <p:cNvSpPr/>
            <p:nvPr/>
          </p:nvSpPr>
          <p:spPr>
            <a:xfrm>
              <a:off x="6250725" y="2088974"/>
              <a:ext cx="617425" cy="1365200"/>
            </a:xfrm>
            <a:custGeom>
              <a:avLst/>
              <a:gdLst/>
              <a:ahLst/>
              <a:cxnLst/>
              <a:rect l="l" t="t" r="r" b="b"/>
              <a:pathLst>
                <a:path w="24697" h="54608" extrusionOk="0">
                  <a:moveTo>
                    <a:pt x="0" y="38987"/>
                  </a:moveTo>
                  <a:cubicBezTo>
                    <a:pt x="4428" y="25702"/>
                    <a:pt x="4143" y="-4568"/>
                    <a:pt x="17145" y="633"/>
                  </a:cubicBezTo>
                  <a:cubicBezTo>
                    <a:pt x="33863" y="7320"/>
                    <a:pt x="17946" y="36847"/>
                    <a:pt x="14986" y="54608"/>
                  </a:cubicBezTo>
                </a:path>
              </a:pathLst>
            </a:custGeom>
            <a:noFill/>
            <a:ln w="57575" cap="flat" cmpd="sng">
              <a:solidFill>
                <a:schemeClr val="tx1"/>
              </a:solidFill>
              <a:prstDash val="solid"/>
              <a:round/>
              <a:headEnd type="none" w="med" len="med"/>
              <a:tailEnd type="none" w="med" len="med"/>
            </a:ln>
          </p:spPr>
          <p:txBody>
            <a:bodyPr/>
            <a:lstStyle/>
            <a:p>
              <a:endParaRPr lang="en-US" sz="2400"/>
            </a:p>
          </p:txBody>
        </p:sp>
        <p:sp>
          <p:nvSpPr>
            <p:cNvPr id="954" name="Google Shape;954;p105"/>
            <p:cNvSpPr/>
            <p:nvPr/>
          </p:nvSpPr>
          <p:spPr>
            <a:xfrm>
              <a:off x="6035850" y="3702700"/>
              <a:ext cx="185725" cy="290525"/>
            </a:xfrm>
            <a:custGeom>
              <a:avLst/>
              <a:gdLst/>
              <a:ahLst/>
              <a:cxnLst/>
              <a:rect l="l" t="t" r="r" b="b"/>
              <a:pathLst>
                <a:path w="7429" h="11621" extrusionOk="0">
                  <a:moveTo>
                    <a:pt x="7429" y="0"/>
                  </a:moveTo>
                  <a:cubicBezTo>
                    <a:pt x="3689" y="2674"/>
                    <a:pt x="754" y="7086"/>
                    <a:pt x="0" y="11621"/>
                  </a:cubicBezTo>
                </a:path>
              </a:pathLst>
            </a:custGeom>
            <a:noFill/>
            <a:ln w="57575" cap="flat" cmpd="sng">
              <a:solidFill>
                <a:schemeClr val="tx1"/>
              </a:solidFill>
              <a:prstDash val="solid"/>
              <a:round/>
              <a:headEnd type="none" w="med" len="med"/>
              <a:tailEnd type="none" w="med" len="med"/>
            </a:ln>
          </p:spPr>
          <p:txBody>
            <a:bodyPr/>
            <a:lstStyle/>
            <a:p>
              <a:endParaRPr lang="en-US" sz="2400"/>
            </a:p>
          </p:txBody>
        </p:sp>
        <p:sp>
          <p:nvSpPr>
            <p:cNvPr id="955" name="Google Shape;955;p105"/>
            <p:cNvSpPr/>
            <p:nvPr/>
          </p:nvSpPr>
          <p:spPr>
            <a:xfrm rot="159916">
              <a:off x="6334106" y="3740793"/>
              <a:ext cx="352219" cy="781036"/>
            </a:xfrm>
            <a:custGeom>
              <a:avLst/>
              <a:gdLst/>
              <a:ahLst/>
              <a:cxnLst/>
              <a:rect l="l" t="t" r="r" b="b"/>
              <a:pathLst>
                <a:path w="14089" h="31242" extrusionOk="0">
                  <a:moveTo>
                    <a:pt x="13716" y="0"/>
                  </a:moveTo>
                  <a:cubicBezTo>
                    <a:pt x="16481" y="11032"/>
                    <a:pt x="2237" y="20091"/>
                    <a:pt x="0" y="31242"/>
                  </a:cubicBezTo>
                </a:path>
              </a:pathLst>
            </a:custGeom>
            <a:noFill/>
            <a:ln w="57575" cap="flat" cmpd="sng">
              <a:solidFill>
                <a:schemeClr val="tx1"/>
              </a:solidFill>
              <a:prstDash val="solid"/>
              <a:round/>
              <a:headEnd type="none" w="med" len="med"/>
              <a:tailEnd type="none" w="med" len="med"/>
            </a:ln>
          </p:spPr>
          <p:txBody>
            <a:bodyPr/>
            <a:lstStyle/>
            <a:p>
              <a:endParaRPr lang="en-US" sz="2400"/>
            </a:p>
          </p:txBody>
        </p:sp>
        <p:sp>
          <p:nvSpPr>
            <p:cNvPr id="956" name="Google Shape;956;p105"/>
            <p:cNvSpPr/>
            <p:nvPr/>
          </p:nvSpPr>
          <p:spPr>
            <a:xfrm>
              <a:off x="5422199" y="3445410"/>
              <a:ext cx="261925" cy="923925"/>
            </a:xfrm>
            <a:custGeom>
              <a:avLst/>
              <a:gdLst/>
              <a:ahLst/>
              <a:cxnLst/>
              <a:rect l="l" t="t" r="r" b="b"/>
              <a:pathLst>
                <a:path w="10477" h="36957" extrusionOk="0">
                  <a:moveTo>
                    <a:pt x="0" y="0"/>
                  </a:moveTo>
                  <a:cubicBezTo>
                    <a:pt x="0" y="7005"/>
                    <a:pt x="543" y="14298"/>
                    <a:pt x="3238" y="20764"/>
                  </a:cubicBezTo>
                  <a:cubicBezTo>
                    <a:pt x="5513" y="26221"/>
                    <a:pt x="10477" y="31045"/>
                    <a:pt x="10477" y="36957"/>
                  </a:cubicBezTo>
                </a:path>
              </a:pathLst>
            </a:custGeom>
            <a:noFill/>
            <a:ln w="57575" cap="flat" cmpd="sng">
              <a:solidFill>
                <a:schemeClr val="tx1"/>
              </a:solidFill>
              <a:prstDash val="solid"/>
              <a:round/>
              <a:headEnd type="none" w="med" len="med"/>
              <a:tailEnd type="none" w="med" len="med"/>
            </a:ln>
          </p:spPr>
          <p:txBody>
            <a:bodyPr/>
            <a:lstStyle/>
            <a:p>
              <a:endParaRPr lang="en-US" sz="2400"/>
            </a:p>
          </p:txBody>
        </p:sp>
      </p:grpSp>
      <p:sp>
        <p:nvSpPr>
          <p:cNvPr id="957" name="Google Shape;957;p105"/>
          <p:cNvSpPr txBox="1">
            <a:spLocks noGrp="1"/>
          </p:cNvSpPr>
          <p:nvPr>
            <p:ph type="title"/>
          </p:nvPr>
        </p:nvSpPr>
        <p:spPr>
          <a:xfrm>
            <a:off x="388000" y="376067"/>
            <a:ext cx="11486800" cy="922800"/>
          </a:xfrm>
          <a:prstGeom prst="rect">
            <a:avLst/>
          </a:prstGeom>
        </p:spPr>
        <p:txBody>
          <a:bodyPr spcFirstLastPara="1" vert="horz" wrap="square" lIns="121900" tIns="121900" rIns="121900" bIns="121900" rtlCol="0" anchor="t" anchorCtr="0">
            <a:noAutofit/>
          </a:bodyPr>
          <a:lstStyle/>
          <a:p>
            <a:pPr algn="ctr"/>
            <a:r>
              <a:rPr lang="en" sz="6133"/>
              <a:t>Policy Note: Total Hours</a:t>
            </a:r>
            <a:endParaRPr sz="6133"/>
          </a:p>
        </p:txBody>
      </p:sp>
      <p:sp>
        <p:nvSpPr>
          <p:cNvPr id="958" name="Google Shape;958;p105"/>
          <p:cNvSpPr txBox="1"/>
          <p:nvPr/>
        </p:nvSpPr>
        <p:spPr>
          <a:xfrm>
            <a:off x="1043577" y="1552576"/>
            <a:ext cx="10538526" cy="5106800"/>
          </a:xfrm>
          <a:prstGeom prst="rect">
            <a:avLst/>
          </a:prstGeom>
          <a:noFill/>
          <a:ln>
            <a:noFill/>
          </a:ln>
        </p:spPr>
        <p:txBody>
          <a:bodyPr spcFirstLastPara="1" wrap="square" lIns="121900" tIns="121900" rIns="121900" bIns="121900" anchor="t" anchorCtr="0">
            <a:noAutofit/>
          </a:bodyPr>
          <a:lstStyle/>
          <a:p>
            <a:r>
              <a:rPr lang="en" sz="2400" dirty="0">
                <a:latin typeface="Red Hat Display" panose="02010303040201060303" pitchFamily="2" charset="0"/>
                <a:ea typeface="Red Hat Display" panose="02010303040201060303" pitchFamily="2" charset="0"/>
                <a:cs typeface="Red Hat Display" panose="02010303040201060303" pitchFamily="2" charset="0"/>
                <a:sym typeface="Red Hat Display Medium"/>
              </a:rPr>
              <a:t>A student hourly employee must average below 30 hours per week. (It is acceptable in a single pay period for a student hourly employee to work more hours one week and fewer hours the next, as long as the overall average is below 30 hours per week.) </a:t>
            </a:r>
            <a:endParaRPr sz="2400" dirty="0">
              <a:latin typeface="Red Hat Display" panose="02010303040201060303" pitchFamily="2" charset="0"/>
              <a:ea typeface="Red Hat Display" panose="02010303040201060303" pitchFamily="2" charset="0"/>
              <a:cs typeface="Red Hat Display" panose="02010303040201060303" pitchFamily="2" charset="0"/>
              <a:sym typeface="Red Hat Display Medium"/>
            </a:endParaRPr>
          </a:p>
          <a:p>
            <a:pPr marL="609585"/>
            <a:endParaRPr sz="2400" dirty="0">
              <a:latin typeface="Red Hat Display" panose="02010303040201060303" pitchFamily="2" charset="0"/>
              <a:ea typeface="Red Hat Display" panose="02010303040201060303" pitchFamily="2" charset="0"/>
              <a:cs typeface="Red Hat Display" panose="02010303040201060303" pitchFamily="2" charset="0"/>
              <a:sym typeface="Red Hat Display Medium"/>
            </a:endParaRPr>
          </a:p>
          <a:p>
            <a:r>
              <a:rPr lang="en" sz="2400" dirty="0">
                <a:latin typeface="Red Hat Display" panose="02010303040201060303" pitchFamily="2" charset="0"/>
                <a:ea typeface="Red Hat Display" panose="02010303040201060303" pitchFamily="2" charset="0"/>
                <a:cs typeface="Red Hat Display" panose="02010303040201060303" pitchFamily="2" charset="0"/>
                <a:sym typeface="Red Hat Display Medium"/>
              </a:rPr>
              <a:t>While a student hourly employee is eligible to work more than 40 hours per week and receive premium pay, all hours worked (including hours over 40) count toward the calculation of total hours for purposes of the Affordable Care Act (ACA) and must be monitored by the schools, colleges, and/or divisions. If an employee works for multiple schools, colleges, or divisions at the university or at another UW System institution, all hours worked/reported must be combined and stay below the 30-hour weekly average.</a:t>
            </a:r>
            <a:endParaRPr sz="2400" dirty="0">
              <a:latin typeface="Red Hat Display" panose="02010303040201060303" pitchFamily="2" charset="0"/>
              <a:ea typeface="Red Hat Display" panose="02010303040201060303" pitchFamily="2" charset="0"/>
              <a:cs typeface="Red Hat Display" panose="02010303040201060303" pitchFamily="2" charset="0"/>
              <a:sym typeface="Red Hat Display Medium"/>
            </a:endParaRPr>
          </a:p>
        </p:txBody>
      </p:sp>
      <p:sp>
        <p:nvSpPr>
          <p:cNvPr id="959" name="Google Shape;959;p105"/>
          <p:cNvSpPr/>
          <p:nvPr/>
        </p:nvSpPr>
        <p:spPr>
          <a:xfrm rot="249448">
            <a:off x="-306852" y="179385"/>
            <a:ext cx="4970056" cy="577385"/>
          </a:xfrm>
          <a:custGeom>
            <a:avLst/>
            <a:gdLst/>
            <a:ahLst/>
            <a:cxnLst/>
            <a:rect l="l" t="t" r="r" b="b"/>
            <a:pathLst>
              <a:path w="149097" h="17321" extrusionOk="0">
                <a:moveTo>
                  <a:pt x="0" y="16843"/>
                </a:moveTo>
                <a:cubicBezTo>
                  <a:pt x="10025" y="13500"/>
                  <a:pt x="20512" y="11208"/>
                  <a:pt x="31053" y="10456"/>
                </a:cubicBezTo>
                <a:cubicBezTo>
                  <a:pt x="33851" y="10256"/>
                  <a:pt x="38283" y="8774"/>
                  <a:pt x="39422" y="11337"/>
                </a:cubicBezTo>
                <a:cubicBezTo>
                  <a:pt x="41319" y="15604"/>
                  <a:pt x="25326" y="19923"/>
                  <a:pt x="25987" y="15301"/>
                </a:cubicBezTo>
                <a:cubicBezTo>
                  <a:pt x="26625" y="10839"/>
                  <a:pt x="33301" y="9621"/>
                  <a:pt x="37660" y="8474"/>
                </a:cubicBezTo>
                <a:cubicBezTo>
                  <a:pt x="48374" y="5654"/>
                  <a:pt x="59437" y="4147"/>
                  <a:pt x="70474" y="3188"/>
                </a:cubicBezTo>
                <a:cubicBezTo>
                  <a:pt x="96603" y="917"/>
                  <a:pt x="122872" y="-311"/>
                  <a:pt x="149097" y="105"/>
                </a:cubicBezTo>
              </a:path>
            </a:pathLst>
          </a:custGeom>
          <a:noFill/>
          <a:ln w="38100" cap="flat" cmpd="sng">
            <a:solidFill>
              <a:srgbClr val="C00000"/>
            </a:solidFill>
            <a:prstDash val="solid"/>
            <a:round/>
            <a:headEnd type="none" w="med" len="med"/>
            <a:tailEnd type="none" w="med" len="med"/>
          </a:ln>
        </p:spPr>
        <p:txBody>
          <a:bodyPr/>
          <a:lstStyle/>
          <a:p>
            <a:endParaRPr lang="en-US" sz="24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63"/>
        <p:cNvGrpSpPr/>
        <p:nvPr/>
      </p:nvGrpSpPr>
      <p:grpSpPr>
        <a:xfrm>
          <a:off x="0" y="0"/>
          <a:ext cx="0" cy="0"/>
          <a:chOff x="0" y="0"/>
          <a:chExt cx="0" cy="0"/>
        </a:xfrm>
      </p:grpSpPr>
      <p:sp>
        <p:nvSpPr>
          <p:cNvPr id="964" name="Google Shape;964;p106"/>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pPr>
              <a:buClr>
                <a:schemeClr val="lt2"/>
              </a:buClr>
              <a:buSzPts val="1100"/>
            </a:pPr>
            <a:r>
              <a:rPr lang="en" sz="5400" dirty="0">
                <a:solidFill>
                  <a:srgbClr val="C00000"/>
                </a:solidFill>
              </a:rPr>
              <a:t>Policy Note: Student Breaks</a:t>
            </a:r>
            <a:endParaRPr sz="5400" dirty="0">
              <a:solidFill>
                <a:srgbClr val="C00000"/>
              </a:solidFill>
            </a:endParaRPr>
          </a:p>
          <a:p>
            <a:endParaRPr sz="3600" dirty="0">
              <a:solidFill>
                <a:srgbClr val="C00000"/>
              </a:solidFill>
            </a:endParaRPr>
          </a:p>
        </p:txBody>
      </p:sp>
      <p:grpSp>
        <p:nvGrpSpPr>
          <p:cNvPr id="965" name="Google Shape;965;p106"/>
          <p:cNvGrpSpPr/>
          <p:nvPr/>
        </p:nvGrpSpPr>
        <p:grpSpPr>
          <a:xfrm>
            <a:off x="9605221" y="3772468"/>
            <a:ext cx="2586768" cy="3085520"/>
            <a:chOff x="5134000" y="1285825"/>
            <a:chExt cx="1355275" cy="1616584"/>
          </a:xfrm>
        </p:grpSpPr>
        <p:sp>
          <p:nvSpPr>
            <p:cNvPr id="966" name="Google Shape;966;p106"/>
            <p:cNvSpPr/>
            <p:nvPr/>
          </p:nvSpPr>
          <p:spPr>
            <a:xfrm>
              <a:off x="5734450" y="1862512"/>
              <a:ext cx="754825" cy="1039875"/>
            </a:xfrm>
            <a:custGeom>
              <a:avLst/>
              <a:gdLst/>
              <a:ahLst/>
              <a:cxnLst/>
              <a:rect l="l" t="t" r="r" b="b"/>
              <a:pathLst>
                <a:path w="30193" h="41595" extrusionOk="0">
                  <a:moveTo>
                    <a:pt x="0" y="41595"/>
                  </a:moveTo>
                  <a:cubicBezTo>
                    <a:pt x="12131" y="41595"/>
                    <a:pt x="25671" y="31131"/>
                    <a:pt x="28864" y="19427"/>
                  </a:cubicBezTo>
                  <a:cubicBezTo>
                    <a:pt x="30515" y="13375"/>
                    <a:pt x="31220" y="5159"/>
                    <a:pt x="26785" y="724"/>
                  </a:cubicBezTo>
                  <a:cubicBezTo>
                    <a:pt x="23735" y="-2326"/>
                    <a:pt x="19751" y="5718"/>
                    <a:pt x="16164" y="8113"/>
                  </a:cubicBezTo>
                </a:path>
              </a:pathLst>
            </a:custGeom>
            <a:noFill/>
            <a:ln w="38100" cap="flat" cmpd="sng">
              <a:solidFill>
                <a:srgbClr val="F4CCCC"/>
              </a:solidFill>
              <a:prstDash val="solid"/>
              <a:round/>
              <a:headEnd type="none" w="med" len="med"/>
              <a:tailEnd type="none" w="med" len="med"/>
            </a:ln>
          </p:spPr>
          <p:txBody>
            <a:bodyPr/>
            <a:lstStyle/>
            <a:p>
              <a:endParaRPr lang="en-US" sz="2400"/>
            </a:p>
          </p:txBody>
        </p:sp>
        <p:sp>
          <p:nvSpPr>
            <p:cNvPr id="967" name="Google Shape;967;p106"/>
            <p:cNvSpPr/>
            <p:nvPr/>
          </p:nvSpPr>
          <p:spPr>
            <a:xfrm>
              <a:off x="6087202" y="1285825"/>
              <a:ext cx="101373" cy="767944"/>
            </a:xfrm>
            <a:custGeom>
              <a:avLst/>
              <a:gdLst/>
              <a:ahLst/>
              <a:cxnLst/>
              <a:rect l="l" t="t" r="r" b="b"/>
              <a:pathLst>
                <a:path w="3387" h="20320" extrusionOk="0">
                  <a:moveTo>
                    <a:pt x="1617" y="20320"/>
                  </a:moveTo>
                  <a:cubicBezTo>
                    <a:pt x="4136" y="14009"/>
                    <a:pt x="4077" y="5436"/>
                    <a:pt x="0" y="0"/>
                  </a:cubicBezTo>
                </a:path>
              </a:pathLst>
            </a:custGeom>
            <a:noFill/>
            <a:ln w="38100" cap="flat" cmpd="sng">
              <a:solidFill>
                <a:srgbClr val="F4CCCC"/>
              </a:solidFill>
              <a:prstDash val="solid"/>
              <a:round/>
              <a:headEnd type="none" w="med" len="med"/>
              <a:tailEnd type="none" w="med" len="med"/>
            </a:ln>
          </p:spPr>
          <p:txBody>
            <a:bodyPr/>
            <a:lstStyle/>
            <a:p>
              <a:endParaRPr lang="en-US" sz="2400"/>
            </a:p>
          </p:txBody>
        </p:sp>
        <p:sp>
          <p:nvSpPr>
            <p:cNvPr id="968" name="Google Shape;968;p106"/>
            <p:cNvSpPr/>
            <p:nvPr/>
          </p:nvSpPr>
          <p:spPr>
            <a:xfrm>
              <a:off x="5575275" y="1285825"/>
              <a:ext cx="525755" cy="678779"/>
            </a:xfrm>
            <a:custGeom>
              <a:avLst/>
              <a:gdLst/>
              <a:ahLst/>
              <a:cxnLst/>
              <a:rect l="l" t="t" r="r" b="b"/>
              <a:pathLst>
                <a:path w="17780" h="17318" extrusionOk="0">
                  <a:moveTo>
                    <a:pt x="17780" y="0"/>
                  </a:moveTo>
                  <a:cubicBezTo>
                    <a:pt x="11930" y="5850"/>
                    <a:pt x="2009" y="9292"/>
                    <a:pt x="0" y="17318"/>
                  </a:cubicBezTo>
                </a:path>
              </a:pathLst>
            </a:custGeom>
            <a:noFill/>
            <a:ln w="38100" cap="flat" cmpd="sng">
              <a:solidFill>
                <a:srgbClr val="F4CCCC"/>
              </a:solidFill>
              <a:prstDash val="solid"/>
              <a:round/>
              <a:headEnd type="none" w="med" len="med"/>
              <a:tailEnd type="none" w="med" len="med"/>
            </a:ln>
          </p:spPr>
          <p:txBody>
            <a:bodyPr/>
            <a:lstStyle/>
            <a:p>
              <a:endParaRPr lang="en-US" sz="2400"/>
            </a:p>
          </p:txBody>
        </p:sp>
        <p:sp>
          <p:nvSpPr>
            <p:cNvPr id="969" name="Google Shape;969;p106"/>
            <p:cNvSpPr/>
            <p:nvPr/>
          </p:nvSpPr>
          <p:spPr>
            <a:xfrm>
              <a:off x="5435392" y="1632006"/>
              <a:ext cx="139874" cy="336574"/>
            </a:xfrm>
            <a:custGeom>
              <a:avLst/>
              <a:gdLst/>
              <a:ahLst/>
              <a:cxnLst/>
              <a:rect l="l" t="t" r="r" b="b"/>
              <a:pathLst>
                <a:path w="6849" h="13392" extrusionOk="0">
                  <a:moveTo>
                    <a:pt x="6696" y="13392"/>
                  </a:moveTo>
                  <a:cubicBezTo>
                    <a:pt x="7676" y="8498"/>
                    <a:pt x="2767" y="4154"/>
                    <a:pt x="0" y="0"/>
                  </a:cubicBezTo>
                </a:path>
              </a:pathLst>
            </a:custGeom>
            <a:noFill/>
            <a:ln w="38100" cap="flat" cmpd="sng">
              <a:solidFill>
                <a:srgbClr val="F4CCCC"/>
              </a:solidFill>
              <a:prstDash val="solid"/>
              <a:round/>
              <a:headEnd type="none" w="med" len="med"/>
              <a:tailEnd type="none" w="med" len="med"/>
            </a:ln>
          </p:spPr>
          <p:txBody>
            <a:bodyPr/>
            <a:lstStyle/>
            <a:p>
              <a:endParaRPr lang="en-US" sz="2400"/>
            </a:p>
          </p:txBody>
        </p:sp>
        <p:sp>
          <p:nvSpPr>
            <p:cNvPr id="970" name="Google Shape;970;p106"/>
            <p:cNvSpPr/>
            <p:nvPr/>
          </p:nvSpPr>
          <p:spPr>
            <a:xfrm>
              <a:off x="5134000" y="1628400"/>
              <a:ext cx="600431" cy="1273987"/>
            </a:xfrm>
            <a:custGeom>
              <a:avLst/>
              <a:gdLst/>
              <a:ahLst/>
              <a:cxnLst/>
              <a:rect l="l" t="t" r="r" b="b"/>
              <a:pathLst>
                <a:path w="23241" h="50711" extrusionOk="0">
                  <a:moveTo>
                    <a:pt x="12355" y="0"/>
                  </a:moveTo>
                  <a:cubicBezTo>
                    <a:pt x="8465" y="11684"/>
                    <a:pt x="-1746" y="22765"/>
                    <a:pt x="275" y="34913"/>
                  </a:cubicBezTo>
                  <a:cubicBezTo>
                    <a:pt x="1800" y="44079"/>
                    <a:pt x="13949" y="50711"/>
                    <a:pt x="23241" y="50711"/>
                  </a:cubicBezTo>
                </a:path>
              </a:pathLst>
            </a:custGeom>
            <a:noFill/>
            <a:ln w="38100" cap="flat" cmpd="sng">
              <a:solidFill>
                <a:srgbClr val="F4CCCC"/>
              </a:solidFill>
              <a:prstDash val="solid"/>
              <a:round/>
              <a:headEnd type="none" w="med" len="med"/>
              <a:tailEnd type="none" w="med" len="med"/>
            </a:ln>
          </p:spPr>
          <p:txBody>
            <a:bodyPr/>
            <a:lstStyle/>
            <a:p>
              <a:endParaRPr lang="en-US" sz="2400"/>
            </a:p>
          </p:txBody>
        </p:sp>
        <p:sp>
          <p:nvSpPr>
            <p:cNvPr id="971" name="Google Shape;971;p106"/>
            <p:cNvSpPr/>
            <p:nvPr/>
          </p:nvSpPr>
          <p:spPr>
            <a:xfrm>
              <a:off x="5413925" y="2005650"/>
              <a:ext cx="698950" cy="896759"/>
            </a:xfrm>
            <a:custGeom>
              <a:avLst/>
              <a:gdLst/>
              <a:ahLst/>
              <a:cxnLst/>
              <a:rect l="l" t="t" r="r" b="b"/>
              <a:pathLst>
                <a:path w="27958" h="35621" extrusionOk="0">
                  <a:moveTo>
                    <a:pt x="11778" y="35621"/>
                  </a:moveTo>
                  <a:cubicBezTo>
                    <a:pt x="18057" y="34229"/>
                    <a:pt x="23992" y="28982"/>
                    <a:pt x="26381" y="23010"/>
                  </a:cubicBezTo>
                  <a:cubicBezTo>
                    <a:pt x="29311" y="15686"/>
                    <a:pt x="28454" y="1342"/>
                    <a:pt x="20673" y="43"/>
                  </a:cubicBezTo>
                  <a:cubicBezTo>
                    <a:pt x="16786" y="-606"/>
                    <a:pt x="17641" y="8489"/>
                    <a:pt x="13902" y="9734"/>
                  </a:cubicBezTo>
                  <a:cubicBezTo>
                    <a:pt x="11779" y="10441"/>
                    <a:pt x="9828" y="6009"/>
                    <a:pt x="7796" y="6946"/>
                  </a:cubicBezTo>
                  <a:cubicBezTo>
                    <a:pt x="3616" y="8874"/>
                    <a:pt x="1207" y="13998"/>
                    <a:pt x="229" y="18496"/>
                  </a:cubicBezTo>
                  <a:cubicBezTo>
                    <a:pt x="-1124" y="24721"/>
                    <a:pt x="4541" y="32540"/>
                    <a:pt x="10583" y="34559"/>
                  </a:cubicBezTo>
                </a:path>
              </a:pathLst>
            </a:custGeom>
            <a:noFill/>
            <a:ln w="38100" cap="flat" cmpd="sng">
              <a:solidFill>
                <a:srgbClr val="F4CCCC"/>
              </a:solidFill>
              <a:prstDash val="solid"/>
              <a:round/>
              <a:headEnd type="none" w="med" len="med"/>
              <a:tailEnd type="none" w="med" len="med"/>
            </a:ln>
          </p:spPr>
          <p:txBody>
            <a:bodyPr/>
            <a:lstStyle/>
            <a:p>
              <a:endParaRPr lang="en-US" sz="2400"/>
            </a:p>
          </p:txBody>
        </p:sp>
      </p:grpSp>
      <p:sp>
        <p:nvSpPr>
          <p:cNvPr id="972" name="Google Shape;972;p106"/>
          <p:cNvSpPr txBox="1"/>
          <p:nvPr/>
        </p:nvSpPr>
        <p:spPr>
          <a:xfrm>
            <a:off x="1126156" y="1667300"/>
            <a:ext cx="10000648" cy="4308831"/>
          </a:xfrm>
          <a:prstGeom prst="rect">
            <a:avLst/>
          </a:prstGeom>
          <a:noFill/>
          <a:ln>
            <a:noFill/>
          </a:ln>
        </p:spPr>
        <p:txBody>
          <a:bodyPr spcFirstLastPara="1" wrap="square" lIns="121900" tIns="121900" rIns="121900" bIns="121900" anchor="t" anchorCtr="0">
            <a:spAutoFit/>
          </a:bodyPr>
          <a:lstStyle/>
          <a:p>
            <a:r>
              <a:rPr lang="en" sz="2200" dirty="0">
                <a:latin typeface="Red Hat Display"/>
                <a:ea typeface="Red Hat Display"/>
                <a:cs typeface="Red Hat Display"/>
                <a:sym typeface="Red Hat Display"/>
              </a:rPr>
              <a:t>Employees working more than four hours but less than six consecutive hours in a single shift are expected to take a 15-minute paid break each shift. </a:t>
            </a:r>
            <a:endParaRPr sz="2200" dirty="0">
              <a:latin typeface="Red Hat Display"/>
              <a:ea typeface="Red Hat Display"/>
              <a:cs typeface="Red Hat Display"/>
              <a:sym typeface="Red Hat Display"/>
            </a:endParaRPr>
          </a:p>
          <a:p>
            <a:endParaRPr sz="2200" dirty="0">
              <a:latin typeface="Red Hat Display"/>
              <a:ea typeface="Red Hat Display"/>
              <a:cs typeface="Red Hat Display"/>
              <a:sym typeface="Red Hat Display"/>
            </a:endParaRPr>
          </a:p>
          <a:p>
            <a:r>
              <a:rPr lang="en" sz="2200" dirty="0">
                <a:latin typeface="Red Hat Display"/>
                <a:ea typeface="Red Hat Display"/>
                <a:cs typeface="Red Hat Display"/>
                <a:sym typeface="Red Hat Display"/>
              </a:rPr>
              <a:t>Employees working more than six consecutive hours in a single shift must take a minimum of a 30-minute unpaid lunch during their shift, in addition to two 15-minute paid breaks each shift. </a:t>
            </a:r>
            <a:endParaRPr sz="2200" dirty="0">
              <a:latin typeface="Red Hat Display"/>
              <a:ea typeface="Red Hat Display"/>
              <a:cs typeface="Red Hat Display"/>
              <a:sym typeface="Red Hat Display"/>
            </a:endParaRPr>
          </a:p>
          <a:p>
            <a:endParaRPr sz="2200" dirty="0">
              <a:latin typeface="Red Hat Display"/>
              <a:ea typeface="Red Hat Display"/>
              <a:cs typeface="Red Hat Display"/>
              <a:sym typeface="Red Hat Display"/>
            </a:endParaRPr>
          </a:p>
          <a:p>
            <a:r>
              <a:rPr lang="en" sz="2200" dirty="0">
                <a:latin typeface="Red Hat Display"/>
                <a:ea typeface="Red Hat Display"/>
                <a:cs typeface="Red Hat Display"/>
                <a:sym typeface="Red Hat Display"/>
              </a:rPr>
              <a:t>Lunches and breaks may not be combined to create a longer break or to modify an employee’s start or end shift times. </a:t>
            </a:r>
            <a:endParaRPr sz="2200" dirty="0">
              <a:latin typeface="Red Hat Display"/>
              <a:ea typeface="Red Hat Display"/>
              <a:cs typeface="Red Hat Display"/>
              <a:sym typeface="Red Hat Display"/>
            </a:endParaRPr>
          </a:p>
          <a:p>
            <a:endParaRPr sz="2200" dirty="0">
              <a:latin typeface="Red Hat Display"/>
              <a:ea typeface="Red Hat Display"/>
              <a:cs typeface="Red Hat Display"/>
              <a:sym typeface="Red Hat Display"/>
            </a:endParaRPr>
          </a:p>
          <a:p>
            <a:r>
              <a:rPr lang="en" sz="2200" dirty="0">
                <a:latin typeface="Red Hat Display"/>
                <a:ea typeface="Red Hat Display"/>
                <a:cs typeface="Red Hat Display"/>
                <a:sym typeface="Red Hat Display"/>
              </a:rPr>
              <a:t>Modification of lunch and break provisions may only occur through written work unit policy, or with approval from the employee's supervisor.</a:t>
            </a:r>
            <a:endParaRPr sz="2200" dirty="0">
              <a:latin typeface="Red Hat Display"/>
              <a:ea typeface="Red Hat Display"/>
              <a:cs typeface="Red Hat Display"/>
              <a:sym typeface="Red Hat Display"/>
            </a:endParaRPr>
          </a:p>
        </p:txBody>
      </p:sp>
      <p:sp>
        <p:nvSpPr>
          <p:cNvPr id="973" name="Google Shape;973;p106"/>
          <p:cNvSpPr/>
          <p:nvPr/>
        </p:nvSpPr>
        <p:spPr>
          <a:xfrm rot="249448">
            <a:off x="-602352" y="1156318"/>
            <a:ext cx="4970056" cy="577385"/>
          </a:xfrm>
          <a:custGeom>
            <a:avLst/>
            <a:gdLst/>
            <a:ahLst/>
            <a:cxnLst/>
            <a:rect l="l" t="t" r="r" b="b"/>
            <a:pathLst>
              <a:path w="149097" h="17321" extrusionOk="0">
                <a:moveTo>
                  <a:pt x="0" y="16843"/>
                </a:moveTo>
                <a:cubicBezTo>
                  <a:pt x="10025" y="13500"/>
                  <a:pt x="20512" y="11208"/>
                  <a:pt x="31053" y="10456"/>
                </a:cubicBezTo>
                <a:cubicBezTo>
                  <a:pt x="33851" y="10256"/>
                  <a:pt x="38283" y="8774"/>
                  <a:pt x="39422" y="11337"/>
                </a:cubicBezTo>
                <a:cubicBezTo>
                  <a:pt x="41319" y="15604"/>
                  <a:pt x="25326" y="19923"/>
                  <a:pt x="25987" y="15301"/>
                </a:cubicBezTo>
                <a:cubicBezTo>
                  <a:pt x="26625" y="10839"/>
                  <a:pt x="33301" y="9621"/>
                  <a:pt x="37660" y="8474"/>
                </a:cubicBezTo>
                <a:cubicBezTo>
                  <a:pt x="48374" y="5654"/>
                  <a:pt x="59437" y="4147"/>
                  <a:pt x="70474" y="3188"/>
                </a:cubicBezTo>
                <a:cubicBezTo>
                  <a:pt x="96603" y="917"/>
                  <a:pt x="122872" y="-311"/>
                  <a:pt x="149097" y="105"/>
                </a:cubicBezTo>
              </a:path>
            </a:pathLst>
          </a:custGeom>
          <a:noFill/>
          <a:ln w="38100" cap="flat" cmpd="sng">
            <a:solidFill>
              <a:srgbClr val="C00000"/>
            </a:solidFill>
            <a:prstDash val="solid"/>
            <a:round/>
            <a:headEnd type="none" w="med" len="med"/>
            <a:tailEnd type="none" w="med" len="med"/>
          </a:ln>
        </p:spPr>
        <p:txBody>
          <a:bodyPr/>
          <a:lstStyle/>
          <a:p>
            <a:endParaRPr lang="en-US" sz="2400"/>
          </a:p>
        </p:txBody>
      </p:sp>
      <p:grpSp>
        <p:nvGrpSpPr>
          <p:cNvPr id="974" name="Google Shape;974;p106"/>
          <p:cNvGrpSpPr/>
          <p:nvPr/>
        </p:nvGrpSpPr>
        <p:grpSpPr>
          <a:xfrm rot="-7299333">
            <a:off x="9071138" y="551348"/>
            <a:ext cx="1138275" cy="913197"/>
            <a:chOff x="2138250" y="3582813"/>
            <a:chExt cx="853725" cy="684913"/>
          </a:xfrm>
        </p:grpSpPr>
        <p:sp>
          <p:nvSpPr>
            <p:cNvPr id="975" name="Google Shape;975;p106"/>
            <p:cNvSpPr/>
            <p:nvPr/>
          </p:nvSpPr>
          <p:spPr>
            <a:xfrm rot="10800000">
              <a:off x="2623550" y="3674675"/>
              <a:ext cx="368425" cy="593050"/>
            </a:xfrm>
            <a:custGeom>
              <a:avLst/>
              <a:gdLst/>
              <a:ahLst/>
              <a:cxnLst/>
              <a:rect l="l" t="t" r="r" b="b"/>
              <a:pathLst>
                <a:path w="14737" h="23722" extrusionOk="0">
                  <a:moveTo>
                    <a:pt x="0" y="23722"/>
                  </a:moveTo>
                  <a:lnTo>
                    <a:pt x="14737" y="0"/>
                  </a:lnTo>
                </a:path>
              </a:pathLst>
            </a:custGeom>
            <a:noFill/>
            <a:ln w="38100" cap="flat" cmpd="sng">
              <a:solidFill>
                <a:srgbClr val="C00000"/>
              </a:solidFill>
              <a:prstDash val="solid"/>
              <a:round/>
              <a:headEnd type="none" w="med" len="med"/>
              <a:tailEnd type="none" w="med" len="med"/>
            </a:ln>
          </p:spPr>
          <p:txBody>
            <a:bodyPr/>
            <a:lstStyle/>
            <a:p>
              <a:endParaRPr lang="en-US" sz="2400"/>
            </a:p>
          </p:txBody>
        </p:sp>
        <p:sp>
          <p:nvSpPr>
            <p:cNvPr id="976" name="Google Shape;976;p106"/>
            <p:cNvSpPr/>
            <p:nvPr/>
          </p:nvSpPr>
          <p:spPr>
            <a:xfrm rot="10800000">
              <a:off x="2138250" y="3582813"/>
              <a:ext cx="624500" cy="269575"/>
            </a:xfrm>
            <a:custGeom>
              <a:avLst/>
              <a:gdLst/>
              <a:ahLst/>
              <a:cxnLst/>
              <a:rect l="l" t="t" r="r" b="b"/>
              <a:pathLst>
                <a:path w="24980" h="10783" extrusionOk="0">
                  <a:moveTo>
                    <a:pt x="0" y="10783"/>
                  </a:moveTo>
                  <a:lnTo>
                    <a:pt x="24980" y="0"/>
                  </a:lnTo>
                </a:path>
              </a:pathLst>
            </a:custGeom>
            <a:noFill/>
            <a:ln w="38100" cap="flat" cmpd="sng">
              <a:solidFill>
                <a:srgbClr val="C00000"/>
              </a:solidFill>
              <a:prstDash val="solid"/>
              <a:round/>
              <a:headEnd type="none" w="med" len="med"/>
              <a:tailEnd type="none" w="med" len="med"/>
            </a:ln>
          </p:spPr>
          <p:txBody>
            <a:bodyPr/>
            <a:lstStyle/>
            <a:p>
              <a:endParaRPr lang="en-US" sz="2400"/>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818">
          <a:extLst>
            <a:ext uri="{FF2B5EF4-FFF2-40B4-BE49-F238E27FC236}">
              <a16:creationId xmlns:a16="http://schemas.microsoft.com/office/drawing/2014/main" id="{A045A769-44E8-597A-2D39-6DC72CA7B8D7}"/>
            </a:ext>
          </a:extLst>
        </p:cNvPr>
        <p:cNvGrpSpPr/>
        <p:nvPr/>
      </p:nvGrpSpPr>
      <p:grpSpPr>
        <a:xfrm>
          <a:off x="0" y="0"/>
          <a:ext cx="0" cy="0"/>
          <a:chOff x="0" y="0"/>
          <a:chExt cx="0" cy="0"/>
        </a:xfrm>
      </p:grpSpPr>
      <p:sp>
        <p:nvSpPr>
          <p:cNvPr id="821" name="Google Shape;821;p94">
            <a:extLst>
              <a:ext uri="{FF2B5EF4-FFF2-40B4-BE49-F238E27FC236}">
                <a16:creationId xmlns:a16="http://schemas.microsoft.com/office/drawing/2014/main" id="{82168BAE-FAA7-5B2E-36AC-B4D328FD7F80}"/>
              </a:ext>
            </a:extLst>
          </p:cNvPr>
          <p:cNvSpPr/>
          <p:nvPr/>
        </p:nvSpPr>
        <p:spPr>
          <a:xfrm rot="249448">
            <a:off x="-594552" y="907485"/>
            <a:ext cx="4970056" cy="577385"/>
          </a:xfrm>
          <a:custGeom>
            <a:avLst/>
            <a:gdLst/>
            <a:ahLst/>
            <a:cxnLst/>
            <a:rect l="l" t="t" r="r" b="b"/>
            <a:pathLst>
              <a:path w="149097" h="17321" extrusionOk="0">
                <a:moveTo>
                  <a:pt x="0" y="16843"/>
                </a:moveTo>
                <a:cubicBezTo>
                  <a:pt x="10025" y="13500"/>
                  <a:pt x="20512" y="11208"/>
                  <a:pt x="31053" y="10456"/>
                </a:cubicBezTo>
                <a:cubicBezTo>
                  <a:pt x="33851" y="10256"/>
                  <a:pt x="38283" y="8774"/>
                  <a:pt x="39422" y="11337"/>
                </a:cubicBezTo>
                <a:cubicBezTo>
                  <a:pt x="41319" y="15604"/>
                  <a:pt x="25326" y="19923"/>
                  <a:pt x="25987" y="15301"/>
                </a:cubicBezTo>
                <a:cubicBezTo>
                  <a:pt x="26625" y="10839"/>
                  <a:pt x="33301" y="9621"/>
                  <a:pt x="37660" y="8474"/>
                </a:cubicBezTo>
                <a:cubicBezTo>
                  <a:pt x="48374" y="5654"/>
                  <a:pt x="59437" y="4147"/>
                  <a:pt x="70474" y="3188"/>
                </a:cubicBezTo>
                <a:cubicBezTo>
                  <a:pt x="96603" y="917"/>
                  <a:pt x="122872" y="-311"/>
                  <a:pt x="149097" y="105"/>
                </a:cubicBezTo>
              </a:path>
            </a:pathLst>
          </a:custGeom>
          <a:noFill/>
          <a:ln w="38100" cap="flat" cmpd="sng">
            <a:solidFill>
              <a:srgbClr val="990000"/>
            </a:solidFill>
            <a:prstDash val="solid"/>
            <a:round/>
            <a:headEnd type="none" w="med" len="med"/>
            <a:tailEnd type="none" w="med" len="med"/>
          </a:ln>
        </p:spPr>
        <p:txBody>
          <a:bodyPr/>
          <a:lstStyle/>
          <a:p>
            <a:endParaRPr lang="en-US" sz="2400"/>
          </a:p>
        </p:txBody>
      </p:sp>
      <p:sp>
        <p:nvSpPr>
          <p:cNvPr id="3" name="Text Placeholder 2">
            <a:extLst>
              <a:ext uri="{FF2B5EF4-FFF2-40B4-BE49-F238E27FC236}">
                <a16:creationId xmlns:a16="http://schemas.microsoft.com/office/drawing/2014/main" id="{6BCCCF9A-77E2-7C2E-75A0-09D1EE1AA6F3}"/>
              </a:ext>
            </a:extLst>
          </p:cNvPr>
          <p:cNvSpPr>
            <a:spLocks noGrp="1"/>
          </p:cNvSpPr>
          <p:nvPr>
            <p:ph type="body" idx="1"/>
          </p:nvPr>
        </p:nvSpPr>
        <p:spPr/>
        <p:txBody>
          <a:bodyPr/>
          <a:lstStyle/>
          <a:p>
            <a:endParaRPr lang="en-US"/>
          </a:p>
        </p:txBody>
      </p:sp>
      <p:sp>
        <p:nvSpPr>
          <p:cNvPr id="4" name="Google Shape;772;p91">
            <a:extLst>
              <a:ext uri="{FF2B5EF4-FFF2-40B4-BE49-F238E27FC236}">
                <a16:creationId xmlns:a16="http://schemas.microsoft.com/office/drawing/2014/main" id="{DEA6EB6C-625D-5C37-F9E1-15755220AADB}"/>
              </a:ext>
            </a:extLst>
          </p:cNvPr>
          <p:cNvSpPr txBox="1">
            <a:spLocks/>
          </p:cNvSpPr>
          <p:nvPr/>
        </p:nvSpPr>
        <p:spPr>
          <a:xfrm>
            <a:off x="415600" y="2867800"/>
            <a:ext cx="11360800" cy="11224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rgbClr val="C5050C"/>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algn="ctr"/>
            <a:r>
              <a:rPr lang="en-US" sz="6933" dirty="0"/>
              <a:t>And now a word from our Sponsors</a:t>
            </a:r>
          </a:p>
        </p:txBody>
      </p:sp>
    </p:spTree>
    <p:extLst>
      <p:ext uri="{BB962C8B-B14F-4D97-AF65-F5344CB8AC3E}">
        <p14:creationId xmlns:p14="http://schemas.microsoft.com/office/powerpoint/2010/main" val="1791713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88"/>
        <p:cNvGrpSpPr/>
        <p:nvPr/>
      </p:nvGrpSpPr>
      <p:grpSpPr>
        <a:xfrm>
          <a:off x="0" y="0"/>
          <a:ext cx="0" cy="0"/>
          <a:chOff x="0" y="0"/>
          <a:chExt cx="0" cy="0"/>
        </a:xfrm>
      </p:grpSpPr>
      <p:sp>
        <p:nvSpPr>
          <p:cNvPr id="997" name="Google Shape;997;p108"/>
          <p:cNvSpPr txBox="1">
            <a:spLocks noGrp="1"/>
          </p:cNvSpPr>
          <p:nvPr>
            <p:ph type="title"/>
          </p:nvPr>
        </p:nvSpPr>
        <p:spPr>
          <a:xfrm>
            <a:off x="1637075" y="277867"/>
            <a:ext cx="8328358" cy="1225600"/>
          </a:xfrm>
          <a:prstGeom prst="rect">
            <a:avLst/>
          </a:prstGeom>
        </p:spPr>
        <p:txBody>
          <a:bodyPr spcFirstLastPara="1" vert="horz" wrap="square" lIns="121900" tIns="121900" rIns="121900" bIns="121900" rtlCol="0" anchor="ctr" anchorCtr="0">
            <a:noAutofit/>
          </a:bodyPr>
          <a:lstStyle/>
          <a:p>
            <a:r>
              <a:rPr lang="en" sz="5600" dirty="0"/>
              <a:t>Basic Needs Support</a:t>
            </a:r>
            <a:endParaRPr sz="5600" dirty="0"/>
          </a:p>
        </p:txBody>
      </p:sp>
      <p:sp>
        <p:nvSpPr>
          <p:cNvPr id="1012" name="Google Shape;1012;p108"/>
          <p:cNvSpPr txBox="1">
            <a:spLocks noGrp="1"/>
          </p:cNvSpPr>
          <p:nvPr>
            <p:ph type="title" idx="4294967295"/>
          </p:nvPr>
        </p:nvSpPr>
        <p:spPr>
          <a:xfrm>
            <a:off x="3991113" y="5316814"/>
            <a:ext cx="7058025" cy="1225550"/>
          </a:xfrm>
          <a:prstGeom prst="rect">
            <a:avLst/>
          </a:prstGeom>
        </p:spPr>
        <p:txBody>
          <a:bodyPr spcFirstLastPara="1" vert="horz" wrap="square" lIns="121900" tIns="121900" rIns="121900" bIns="121900" rtlCol="0" anchor="ctr" anchorCtr="0">
            <a:noAutofit/>
          </a:bodyPr>
          <a:lstStyle/>
          <a:p>
            <a:r>
              <a:rPr lang="en" sz="3467" i="1" dirty="0">
                <a:solidFill>
                  <a:schemeClr val="tx1"/>
                </a:solidFill>
                <a:latin typeface="Red Hat Display Black"/>
                <a:ea typeface="Red Hat Display Black"/>
                <a:cs typeface="Red Hat Display Black"/>
                <a:sym typeface="Red Hat Display Black"/>
              </a:rPr>
              <a:t>One call, that’s all</a:t>
            </a:r>
            <a:endParaRPr sz="3467" i="1" dirty="0">
              <a:solidFill>
                <a:schemeClr val="tx1"/>
              </a:solidFill>
              <a:latin typeface="Red Hat Display Black"/>
              <a:ea typeface="Red Hat Display Black"/>
              <a:cs typeface="Red Hat Display Black"/>
              <a:sym typeface="Red Hat Display Black"/>
            </a:endParaRPr>
          </a:p>
        </p:txBody>
      </p:sp>
      <p:sp>
        <p:nvSpPr>
          <p:cNvPr id="1014" name="Google Shape;1014;p108"/>
          <p:cNvSpPr txBox="1">
            <a:spLocks noGrp="1"/>
          </p:cNvSpPr>
          <p:nvPr>
            <p:ph type="title" idx="4294967295"/>
          </p:nvPr>
        </p:nvSpPr>
        <p:spPr>
          <a:xfrm>
            <a:off x="1637075" y="1842845"/>
            <a:ext cx="5017972" cy="2389188"/>
          </a:xfrm>
          <a:prstGeom prst="rect">
            <a:avLst/>
          </a:prstGeom>
        </p:spPr>
        <p:txBody>
          <a:bodyPr spcFirstLastPara="1" vert="horz" wrap="square" lIns="121900" tIns="121900" rIns="121900" bIns="121900" rtlCol="0" anchor="ctr" anchorCtr="0">
            <a:noAutofit/>
          </a:bodyPr>
          <a:lstStyle/>
          <a:p>
            <a:pPr marL="609585" indent="-524920" algn="l">
              <a:buSzPts val="2600"/>
              <a:buFont typeface="Red Hat Display"/>
              <a:buChar char="●"/>
            </a:pPr>
            <a:r>
              <a:rPr lang="en" sz="3467" dirty="0">
                <a:solidFill>
                  <a:schemeClr val="tx1"/>
                </a:solidFill>
                <a:latin typeface="Red Hat Display"/>
                <a:ea typeface="Red Hat Display"/>
                <a:cs typeface="Red Hat Display"/>
                <a:sym typeface="Red Hat Display"/>
              </a:rPr>
              <a:t>Food </a:t>
            </a:r>
            <a:endParaRPr sz="3467" dirty="0">
              <a:solidFill>
                <a:schemeClr val="tx1"/>
              </a:solidFill>
              <a:latin typeface="Red Hat Display"/>
              <a:ea typeface="Red Hat Display"/>
              <a:cs typeface="Red Hat Display"/>
              <a:sym typeface="Red Hat Display"/>
            </a:endParaRPr>
          </a:p>
          <a:p>
            <a:pPr marL="609585" indent="-524920" algn="l">
              <a:buSzPts val="2600"/>
              <a:buFont typeface="Red Hat Display"/>
              <a:buChar char="●"/>
            </a:pPr>
            <a:r>
              <a:rPr lang="en" sz="3467" dirty="0">
                <a:solidFill>
                  <a:schemeClr val="tx1"/>
                </a:solidFill>
                <a:latin typeface="Red Hat Display"/>
                <a:ea typeface="Red Hat Display"/>
                <a:cs typeface="Red Hat Display"/>
                <a:sym typeface="Red Hat Display"/>
              </a:rPr>
              <a:t>Health</a:t>
            </a:r>
            <a:endParaRPr sz="3467" dirty="0">
              <a:solidFill>
                <a:schemeClr val="tx1"/>
              </a:solidFill>
              <a:latin typeface="Red Hat Display"/>
              <a:ea typeface="Red Hat Display"/>
              <a:cs typeface="Red Hat Display"/>
              <a:sym typeface="Red Hat Display"/>
            </a:endParaRPr>
          </a:p>
          <a:p>
            <a:pPr marL="609585" indent="-524920" algn="l">
              <a:buSzPts val="2600"/>
              <a:buFont typeface="Red Hat Display"/>
              <a:buChar char="●"/>
            </a:pPr>
            <a:r>
              <a:rPr lang="en" sz="3467" dirty="0">
                <a:solidFill>
                  <a:schemeClr val="tx1"/>
                </a:solidFill>
                <a:latin typeface="Red Hat Display"/>
                <a:ea typeface="Red Hat Display"/>
                <a:cs typeface="Red Hat Display"/>
                <a:sym typeface="Red Hat Display"/>
              </a:rPr>
              <a:t>Clothing</a:t>
            </a:r>
            <a:endParaRPr sz="3467" dirty="0">
              <a:solidFill>
                <a:schemeClr val="tx1"/>
              </a:solidFill>
              <a:latin typeface="Red Hat Display"/>
              <a:ea typeface="Red Hat Display"/>
              <a:cs typeface="Red Hat Display"/>
              <a:sym typeface="Red Hat Display"/>
            </a:endParaRPr>
          </a:p>
          <a:p>
            <a:pPr marL="609585" indent="-524920" algn="l">
              <a:buSzPts val="2600"/>
              <a:buFont typeface="Red Hat Display"/>
              <a:buChar char="●"/>
            </a:pPr>
            <a:r>
              <a:rPr lang="en" sz="3467" dirty="0">
                <a:solidFill>
                  <a:schemeClr val="tx1"/>
                </a:solidFill>
                <a:latin typeface="Red Hat Display"/>
                <a:ea typeface="Red Hat Display"/>
                <a:cs typeface="Red Hat Display"/>
                <a:sym typeface="Red Hat Display"/>
              </a:rPr>
              <a:t>Child &amp; Family Care</a:t>
            </a:r>
            <a:endParaRPr sz="3467" dirty="0">
              <a:solidFill>
                <a:schemeClr val="tx1"/>
              </a:solidFill>
              <a:latin typeface="Red Hat Display"/>
              <a:ea typeface="Red Hat Display"/>
              <a:cs typeface="Red Hat Display"/>
              <a:sym typeface="Red Hat Display"/>
            </a:endParaRPr>
          </a:p>
          <a:p>
            <a:pPr marL="609585" indent="-524920" algn="l">
              <a:buSzPts val="2600"/>
              <a:buFont typeface="Red Hat Display"/>
              <a:buChar char="●"/>
            </a:pPr>
            <a:r>
              <a:rPr lang="en" sz="3467" dirty="0">
                <a:solidFill>
                  <a:schemeClr val="tx1"/>
                </a:solidFill>
                <a:latin typeface="Red Hat Display"/>
                <a:ea typeface="Red Hat Display"/>
                <a:cs typeface="Red Hat Display"/>
                <a:sym typeface="Red Hat Display"/>
              </a:rPr>
              <a:t>And more…</a:t>
            </a:r>
            <a:endParaRPr sz="3467" dirty="0">
              <a:solidFill>
                <a:schemeClr val="tx1"/>
              </a:solidFill>
              <a:latin typeface="Red Hat Display"/>
              <a:ea typeface="Red Hat Display"/>
              <a:cs typeface="Red Hat Display"/>
              <a:sym typeface="Red Hat Display"/>
            </a:endParaRPr>
          </a:p>
        </p:txBody>
      </p:sp>
      <p:pic>
        <p:nvPicPr>
          <p:cNvPr id="1011" name="Google Shape;1011;p108"/>
          <p:cNvPicPr preferRelativeResize="0"/>
          <p:nvPr/>
        </p:nvPicPr>
        <p:blipFill>
          <a:blip r:embed="rId3">
            <a:alphaModFix/>
          </a:blip>
          <a:stretch>
            <a:fillRect/>
          </a:stretch>
        </p:blipFill>
        <p:spPr>
          <a:xfrm>
            <a:off x="8385203" y="2614288"/>
            <a:ext cx="3806800" cy="4243712"/>
          </a:xfrm>
          <a:prstGeom prst="rect">
            <a:avLst/>
          </a:prstGeom>
          <a:noFill/>
          <a:ln>
            <a:noFill/>
          </a:ln>
        </p:spPr>
      </p:pic>
      <p:pic>
        <p:nvPicPr>
          <p:cNvPr id="1013" name="Google Shape;1013;p108"/>
          <p:cNvPicPr preferRelativeResize="0"/>
          <p:nvPr/>
        </p:nvPicPr>
        <p:blipFill>
          <a:blip r:embed="rId4">
            <a:alphaModFix/>
          </a:blip>
          <a:stretch>
            <a:fillRect/>
          </a:stretch>
        </p:blipFill>
        <p:spPr>
          <a:xfrm>
            <a:off x="6896558" y="1666811"/>
            <a:ext cx="2544948" cy="2600035"/>
          </a:xfrm>
          <a:prstGeom prst="rect">
            <a:avLst/>
          </a:prstGeom>
          <a:noFill/>
          <a:ln>
            <a:noFill/>
          </a:ln>
        </p:spPr>
      </p:pic>
      <p:sp>
        <p:nvSpPr>
          <p:cNvPr id="3" name="Picture Placeholder 2">
            <a:extLst>
              <a:ext uri="{FF2B5EF4-FFF2-40B4-BE49-F238E27FC236}">
                <a16:creationId xmlns:a16="http://schemas.microsoft.com/office/drawing/2014/main" id="{41845C3F-2594-8088-E904-4F43BB4343FF}"/>
              </a:ext>
            </a:extLst>
          </p:cNvPr>
          <p:cNvSpPr>
            <a:spLocks noGrp="1"/>
          </p:cNvSpPr>
          <p:nvPr>
            <p:ph type="pic" idx="2"/>
          </p:nvPr>
        </p:nvSpPr>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18"/>
        <p:cNvGrpSpPr/>
        <p:nvPr/>
      </p:nvGrpSpPr>
      <p:grpSpPr>
        <a:xfrm>
          <a:off x="0" y="0"/>
          <a:ext cx="0" cy="0"/>
          <a:chOff x="0" y="0"/>
          <a:chExt cx="0" cy="0"/>
        </a:xfrm>
      </p:grpSpPr>
      <p:grpSp>
        <p:nvGrpSpPr>
          <p:cNvPr id="1019" name="Google Shape;1019;p109"/>
          <p:cNvGrpSpPr/>
          <p:nvPr/>
        </p:nvGrpSpPr>
        <p:grpSpPr>
          <a:xfrm>
            <a:off x="-344633" y="-2320033"/>
            <a:ext cx="13539720" cy="11123277"/>
            <a:chOff x="6624301" y="1432583"/>
            <a:chExt cx="2001141" cy="1643996"/>
          </a:xfrm>
        </p:grpSpPr>
        <p:sp>
          <p:nvSpPr>
            <p:cNvPr id="1020" name="Google Shape;1020;p109"/>
            <p:cNvSpPr/>
            <p:nvPr/>
          </p:nvSpPr>
          <p:spPr>
            <a:xfrm>
              <a:off x="7374090" y="1432583"/>
              <a:ext cx="507143" cy="599335"/>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1021" name="Google Shape;1021;p109"/>
            <p:cNvSpPr/>
            <p:nvPr/>
          </p:nvSpPr>
          <p:spPr>
            <a:xfrm rot="4198915">
              <a:off x="7962399" y="1725922"/>
              <a:ext cx="507666" cy="686089"/>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1022" name="Google Shape;1022;p109"/>
            <p:cNvSpPr/>
            <p:nvPr/>
          </p:nvSpPr>
          <p:spPr>
            <a:xfrm rot="9999083">
              <a:off x="7667161" y="2449858"/>
              <a:ext cx="432682" cy="575238"/>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1023" name="Google Shape;1023;p109"/>
            <p:cNvSpPr/>
            <p:nvPr/>
          </p:nvSpPr>
          <p:spPr>
            <a:xfrm>
              <a:off x="6958300" y="2477250"/>
              <a:ext cx="699662" cy="599329"/>
            </a:xfrm>
            <a:custGeom>
              <a:avLst/>
              <a:gdLst/>
              <a:ahLst/>
              <a:cxnLst/>
              <a:rect l="l" t="t" r="r" b="b"/>
              <a:pathLst>
                <a:path w="21003" h="21654" extrusionOk="0">
                  <a:moveTo>
                    <a:pt x="21003" y="0"/>
                  </a:moveTo>
                  <a:cubicBezTo>
                    <a:pt x="17102" y="6095"/>
                    <a:pt x="12431" y="11881"/>
                    <a:pt x="6779" y="16401"/>
                  </a:cubicBezTo>
                  <a:cubicBezTo>
                    <a:pt x="5009" y="17816"/>
                    <a:pt x="657" y="21735"/>
                    <a:pt x="538" y="21626"/>
                  </a:cubicBezTo>
                  <a:cubicBezTo>
                    <a:pt x="-1149" y="20078"/>
                    <a:pt x="1718" y="17199"/>
                    <a:pt x="2425" y="15022"/>
                  </a:cubicBezTo>
                  <a:cubicBezTo>
                    <a:pt x="3756" y="10925"/>
                    <a:pt x="4913" y="6695"/>
                    <a:pt x="5183" y="239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1024" name="Google Shape;1024;p109"/>
            <p:cNvSpPr/>
            <p:nvPr/>
          </p:nvSpPr>
          <p:spPr>
            <a:xfrm>
              <a:off x="6624301" y="2032450"/>
              <a:ext cx="779666" cy="514491"/>
            </a:xfrm>
            <a:custGeom>
              <a:avLst/>
              <a:gdLst/>
              <a:ahLst/>
              <a:cxnLst/>
              <a:rect l="l" t="t" r="r" b="b"/>
              <a:pathLst>
                <a:path w="31591" h="19516" extrusionOk="0">
                  <a:moveTo>
                    <a:pt x="31591" y="0"/>
                  </a:moveTo>
                  <a:cubicBezTo>
                    <a:pt x="25022" y="243"/>
                    <a:pt x="18461" y="757"/>
                    <a:pt x="11888" y="808"/>
                  </a:cubicBezTo>
                  <a:cubicBezTo>
                    <a:pt x="8905" y="831"/>
                    <a:pt x="5921" y="808"/>
                    <a:pt x="2938" y="808"/>
                  </a:cubicBezTo>
                  <a:cubicBezTo>
                    <a:pt x="1474" y="808"/>
                    <a:pt x="-18" y="630"/>
                    <a:pt x="17" y="746"/>
                  </a:cubicBezTo>
                  <a:cubicBezTo>
                    <a:pt x="675" y="2947"/>
                    <a:pt x="3612" y="3608"/>
                    <a:pt x="5362" y="5097"/>
                  </a:cubicBezTo>
                  <a:cubicBezTo>
                    <a:pt x="10675" y="9617"/>
                    <a:pt x="17185" y="13394"/>
                    <a:pt x="20528" y="19516"/>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grpSp>
      <p:sp>
        <p:nvSpPr>
          <p:cNvPr id="1025" name="Google Shape;1025;p109"/>
          <p:cNvSpPr txBox="1">
            <a:spLocks noGrp="1"/>
          </p:cNvSpPr>
          <p:nvPr>
            <p:ph type="title"/>
          </p:nvPr>
        </p:nvSpPr>
        <p:spPr>
          <a:xfrm>
            <a:off x="352600" y="2170667"/>
            <a:ext cx="11375200" cy="2203200"/>
          </a:xfrm>
          <a:prstGeom prst="rect">
            <a:avLst/>
          </a:prstGeom>
        </p:spPr>
        <p:txBody>
          <a:bodyPr spcFirstLastPara="1" vert="horz" wrap="square" lIns="121900" tIns="121900" rIns="121900" bIns="121900" rtlCol="0" anchor="ctr" anchorCtr="0">
            <a:noAutofit/>
          </a:bodyPr>
          <a:lstStyle/>
          <a:p>
            <a:pPr>
              <a:lnSpc>
                <a:spcPct val="100000"/>
              </a:lnSpc>
            </a:pPr>
            <a:r>
              <a:rPr lang="en" sz="4208" dirty="0">
                <a:solidFill>
                  <a:schemeClr val="tx1"/>
                </a:solidFill>
                <a:latin typeface="Red Hat Display"/>
                <a:ea typeface="Red Hat Display"/>
                <a:cs typeface="Red Hat Display"/>
                <a:sym typeface="Red Hat Display"/>
              </a:rPr>
              <a:t>How many jobs were posted to the Student Jobs website between August 2025 - May 2026 ?</a:t>
            </a:r>
            <a:endParaRPr sz="13066" dirty="0">
              <a:solidFill>
                <a:schemeClr val="tx1"/>
              </a:solidFill>
            </a:endParaRPr>
          </a:p>
        </p:txBody>
      </p:sp>
      <p:pic>
        <p:nvPicPr>
          <p:cNvPr id="1027" name="Google Shape;1027;p109" descr="A 20 second timer with a gentle arpeggio alarm when the timer runs out at 0:00. Perfect to wash hands for 20 seconds. &#10;📌WATCH NEXT: 20 Second Timer Bomb [3D TIMER] 💣 https://youtu.be/0wz6RfUXT0w&#10;&#10; 🚨 SUBSCRIBE &#10;👉 DONATE https://bit.ly/3pkGmo7&#10;&#10;I hope you enjoy it! Let me know in the comments if this timer has been helpful.&#10;&#10;#timertopia  &#10;&#10;Get the best offline timer at Walmart:&#10;https://www.walmart.com/ip/JOYHILL-Digital-Kitchen-Timer-Magnetic-Timer-with-Large-LED-Display-Screen-3-Volume-Levels-Ideal-for-Cooking-Baking-Teaching-Fitness-Black/3600076033?classType=VARIANT&amp;adsRedirect=true&#10;&#10;Disclaimer: Some links in this description may be affiliate links. If you click and buy something, I may earn a small commission at no extra cost to you. As an Amazon Associate, I earn from qualifying purchases." title="20 SECOND TIMER ⏲️">
            <a:hlinkClick r:id="rId3"/>
          </p:cNvPr>
          <p:cNvPicPr preferRelativeResize="0"/>
          <p:nvPr/>
        </p:nvPicPr>
        <p:blipFill>
          <a:blip r:embed="rId4">
            <a:alphaModFix/>
          </a:blip>
          <a:stretch>
            <a:fillRect/>
          </a:stretch>
        </p:blipFill>
        <p:spPr>
          <a:xfrm>
            <a:off x="8345867" y="104867"/>
            <a:ext cx="3672533" cy="20658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1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31"/>
        <p:cNvGrpSpPr/>
        <p:nvPr/>
      </p:nvGrpSpPr>
      <p:grpSpPr>
        <a:xfrm>
          <a:off x="0" y="0"/>
          <a:ext cx="0" cy="0"/>
          <a:chOff x="0" y="0"/>
          <a:chExt cx="0" cy="0"/>
        </a:xfrm>
      </p:grpSpPr>
      <p:sp>
        <p:nvSpPr>
          <p:cNvPr id="1032" name="Google Shape;1032;p110"/>
          <p:cNvSpPr txBox="1">
            <a:spLocks noGrp="1"/>
          </p:cNvSpPr>
          <p:nvPr>
            <p:ph type="body" idx="1"/>
          </p:nvPr>
        </p:nvSpPr>
        <p:spPr>
          <a:xfrm>
            <a:off x="352800" y="1793200"/>
            <a:ext cx="11486400" cy="2150800"/>
          </a:xfrm>
          <a:prstGeom prst="rect">
            <a:avLst/>
          </a:prstGeom>
        </p:spPr>
        <p:txBody>
          <a:bodyPr spcFirstLastPara="1" vert="horz" wrap="square" lIns="121900" tIns="121900" rIns="121900" bIns="121900" rtlCol="0" anchor="t" anchorCtr="0">
            <a:noAutofit/>
          </a:bodyPr>
          <a:lstStyle/>
          <a:p>
            <a:pPr marL="0" indent="0" algn="ctr">
              <a:lnSpc>
                <a:spcPct val="100000"/>
              </a:lnSpc>
              <a:buClr>
                <a:schemeClr val="lt2"/>
              </a:buClr>
              <a:buSzPts val="1100"/>
              <a:buNone/>
            </a:pPr>
            <a:r>
              <a:rPr lang="en" sz="4208" b="1">
                <a:latin typeface="Red Hat Display"/>
                <a:ea typeface="Red Hat Display"/>
                <a:cs typeface="Red Hat Display"/>
                <a:sym typeface="Red Hat Display"/>
              </a:rPr>
              <a:t>How many jobs were posted to the Student Jobs website between August 2025 - May 2026 ?</a:t>
            </a:r>
            <a:endParaRPr sz="4475" b="1">
              <a:latin typeface="Red Hat Display"/>
              <a:ea typeface="Red Hat Display"/>
              <a:cs typeface="Red Hat Display"/>
              <a:sym typeface="Red Hat Display"/>
            </a:endParaRPr>
          </a:p>
        </p:txBody>
      </p:sp>
      <p:sp>
        <p:nvSpPr>
          <p:cNvPr id="1033" name="Google Shape;1033;p110"/>
          <p:cNvSpPr txBox="1"/>
          <p:nvPr/>
        </p:nvSpPr>
        <p:spPr>
          <a:xfrm>
            <a:off x="2432800" y="4336200"/>
            <a:ext cx="7319600" cy="738800"/>
          </a:xfrm>
          <a:prstGeom prst="rect">
            <a:avLst/>
          </a:prstGeom>
          <a:noFill/>
          <a:ln>
            <a:noFill/>
          </a:ln>
        </p:spPr>
        <p:txBody>
          <a:bodyPr spcFirstLastPara="1" wrap="square" lIns="121900" tIns="121900" rIns="121900" bIns="121900" anchor="t" anchorCtr="0">
            <a:noAutofit/>
          </a:bodyPr>
          <a:lstStyle/>
          <a:p>
            <a:pPr algn="ctr">
              <a:lnSpc>
                <a:spcPct val="80000"/>
              </a:lnSpc>
            </a:pPr>
            <a:r>
              <a:rPr lang="en" sz="5200">
                <a:solidFill>
                  <a:srgbClr val="990000"/>
                </a:solidFill>
                <a:latin typeface="Bebas Neue"/>
                <a:ea typeface="Bebas Neue"/>
                <a:cs typeface="Bebas Neue"/>
                <a:sym typeface="Bebas Neue"/>
              </a:rPr>
              <a:t>Correct Answer: 907  </a:t>
            </a:r>
            <a:endParaRPr sz="5200">
              <a:solidFill>
                <a:srgbClr val="990000"/>
              </a:solidFill>
              <a:latin typeface="Bebas Neue"/>
              <a:ea typeface="Bebas Neue"/>
              <a:cs typeface="Bebas Neue"/>
              <a:sym typeface="Bebas Neue"/>
            </a:endParaRPr>
          </a:p>
        </p:txBody>
      </p:sp>
      <p:sp>
        <p:nvSpPr>
          <p:cNvPr id="1034" name="Google Shape;1034;p110"/>
          <p:cNvSpPr/>
          <p:nvPr/>
        </p:nvSpPr>
        <p:spPr>
          <a:xfrm rot="249448">
            <a:off x="-594552" y="907485"/>
            <a:ext cx="4970056" cy="577385"/>
          </a:xfrm>
          <a:custGeom>
            <a:avLst/>
            <a:gdLst/>
            <a:ahLst/>
            <a:cxnLst/>
            <a:rect l="l" t="t" r="r" b="b"/>
            <a:pathLst>
              <a:path w="149097" h="17321" extrusionOk="0">
                <a:moveTo>
                  <a:pt x="0" y="16843"/>
                </a:moveTo>
                <a:cubicBezTo>
                  <a:pt x="10025" y="13500"/>
                  <a:pt x="20512" y="11208"/>
                  <a:pt x="31053" y="10456"/>
                </a:cubicBezTo>
                <a:cubicBezTo>
                  <a:pt x="33851" y="10256"/>
                  <a:pt x="38283" y="8774"/>
                  <a:pt x="39422" y="11337"/>
                </a:cubicBezTo>
                <a:cubicBezTo>
                  <a:pt x="41319" y="15604"/>
                  <a:pt x="25326" y="19923"/>
                  <a:pt x="25987" y="15301"/>
                </a:cubicBezTo>
                <a:cubicBezTo>
                  <a:pt x="26625" y="10839"/>
                  <a:pt x="33301" y="9621"/>
                  <a:pt x="37660" y="8474"/>
                </a:cubicBezTo>
                <a:cubicBezTo>
                  <a:pt x="48374" y="5654"/>
                  <a:pt x="59437" y="4147"/>
                  <a:pt x="70474" y="3188"/>
                </a:cubicBezTo>
                <a:cubicBezTo>
                  <a:pt x="96603" y="917"/>
                  <a:pt x="122872" y="-311"/>
                  <a:pt x="149097" y="105"/>
                </a:cubicBezTo>
              </a:path>
            </a:pathLst>
          </a:custGeom>
          <a:noFill/>
          <a:ln w="38100" cap="flat" cmpd="sng">
            <a:solidFill>
              <a:srgbClr val="990000"/>
            </a:solidFill>
            <a:prstDash val="solid"/>
            <a:round/>
            <a:headEnd type="none" w="med" len="med"/>
            <a:tailEnd type="none" w="med" len="med"/>
          </a:ln>
        </p:spPr>
        <p:txBody>
          <a:bodyPr/>
          <a:lstStyle/>
          <a:p>
            <a:endParaRPr lang="en-US" sz="24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38"/>
        <p:cNvGrpSpPr/>
        <p:nvPr/>
      </p:nvGrpSpPr>
      <p:grpSpPr>
        <a:xfrm>
          <a:off x="0" y="0"/>
          <a:ext cx="0" cy="0"/>
          <a:chOff x="0" y="0"/>
          <a:chExt cx="0" cy="0"/>
        </a:xfrm>
      </p:grpSpPr>
      <p:sp>
        <p:nvSpPr>
          <p:cNvPr id="1039" name="Google Shape;1039;p111"/>
          <p:cNvSpPr txBox="1">
            <a:spLocks noGrp="1"/>
          </p:cNvSpPr>
          <p:nvPr>
            <p:ph type="body" idx="1"/>
          </p:nvPr>
        </p:nvSpPr>
        <p:spPr>
          <a:xfrm>
            <a:off x="352800" y="451100"/>
            <a:ext cx="11486400" cy="936000"/>
          </a:xfrm>
          <a:prstGeom prst="rect">
            <a:avLst/>
          </a:prstGeom>
        </p:spPr>
        <p:txBody>
          <a:bodyPr spcFirstLastPara="1" vert="horz" wrap="square" lIns="121900" tIns="121900" rIns="121900" bIns="121900" rtlCol="0" anchor="t" anchorCtr="0">
            <a:noAutofit/>
          </a:bodyPr>
          <a:lstStyle/>
          <a:p>
            <a:pPr marL="0" indent="0">
              <a:lnSpc>
                <a:spcPct val="100000"/>
              </a:lnSpc>
              <a:buNone/>
            </a:pPr>
            <a:r>
              <a:rPr lang="en" sz="4475" b="1">
                <a:latin typeface="Red Hat Display"/>
                <a:ea typeface="Red Hat Display"/>
                <a:cs typeface="Red Hat Display"/>
                <a:sym typeface="Red Hat Display"/>
              </a:rPr>
              <a:t>Student Job Challenges</a:t>
            </a:r>
            <a:endParaRPr sz="13333" b="1">
              <a:solidFill>
                <a:schemeClr val="dk1"/>
              </a:solidFill>
            </a:endParaRPr>
          </a:p>
          <a:p>
            <a:pPr marL="0" indent="0">
              <a:lnSpc>
                <a:spcPct val="100000"/>
              </a:lnSpc>
              <a:buNone/>
            </a:pPr>
            <a:endParaRPr sz="4475" b="1">
              <a:latin typeface="Red Hat Display"/>
              <a:ea typeface="Red Hat Display"/>
              <a:cs typeface="Red Hat Display"/>
              <a:sym typeface="Red Hat Display"/>
            </a:endParaRPr>
          </a:p>
        </p:txBody>
      </p:sp>
      <p:sp>
        <p:nvSpPr>
          <p:cNvPr id="1040" name="Google Shape;1040;p111"/>
          <p:cNvSpPr txBox="1"/>
          <p:nvPr/>
        </p:nvSpPr>
        <p:spPr>
          <a:xfrm>
            <a:off x="238233" y="1846700"/>
            <a:ext cx="11486400" cy="5759600"/>
          </a:xfrm>
          <a:prstGeom prst="rect">
            <a:avLst/>
          </a:prstGeom>
          <a:noFill/>
          <a:ln>
            <a:noFill/>
          </a:ln>
        </p:spPr>
        <p:txBody>
          <a:bodyPr spcFirstLastPara="1" wrap="square" lIns="121900" tIns="121900" rIns="121900" bIns="121900" anchor="t" anchorCtr="0">
            <a:noAutofit/>
          </a:bodyPr>
          <a:lstStyle/>
          <a:p>
            <a:pPr algn="ctr">
              <a:lnSpc>
                <a:spcPct val="80000"/>
              </a:lnSpc>
            </a:pPr>
            <a:r>
              <a:rPr lang="en" sz="48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Lack of employer communication </a:t>
            </a:r>
            <a:endParaRPr sz="48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80000"/>
              </a:lnSpc>
            </a:pPr>
            <a:endParaRPr sz="48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80000"/>
              </a:lnSpc>
            </a:pPr>
            <a:r>
              <a:rPr lang="en" sz="4800" dirty="0">
                <a:latin typeface="Red Hat Display" panose="02010303040201060303" pitchFamily="2" charset="0"/>
                <a:ea typeface="Red Hat Display" panose="02010303040201060303" pitchFamily="2" charset="0"/>
                <a:cs typeface="Red Hat Display" panose="02010303040201060303" pitchFamily="2" charset="0"/>
                <a:sym typeface="Bebas Neue"/>
              </a:rPr>
              <a:t>Job description requirements and criteria</a:t>
            </a:r>
            <a:endParaRPr sz="4800" dirty="0">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80000"/>
              </a:lnSpc>
            </a:pPr>
            <a:endParaRPr sz="48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80000"/>
              </a:lnSpc>
            </a:pPr>
            <a:r>
              <a:rPr lang="en" sz="48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Application process and materials</a:t>
            </a:r>
            <a:endParaRPr sz="48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80000"/>
              </a:lnSpc>
            </a:pPr>
            <a:endParaRPr sz="48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a:p>
            <a:pPr algn="ctr">
              <a:lnSpc>
                <a:spcPct val="80000"/>
              </a:lnSpc>
            </a:pPr>
            <a:r>
              <a:rPr lang="en" sz="4800" dirty="0">
                <a:latin typeface="Red Hat Display" panose="02010303040201060303" pitchFamily="2" charset="0"/>
                <a:ea typeface="Red Hat Display" panose="02010303040201060303" pitchFamily="2" charset="0"/>
                <a:cs typeface="Red Hat Display" panose="02010303040201060303" pitchFamily="2" charset="0"/>
                <a:sym typeface="Bebas Neue"/>
              </a:rPr>
              <a:t>Scheduling concerns</a:t>
            </a:r>
            <a:endParaRPr sz="4800" dirty="0">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sp>
        <p:nvSpPr>
          <p:cNvPr id="1041" name="Google Shape;1041;p111"/>
          <p:cNvSpPr/>
          <p:nvPr/>
        </p:nvSpPr>
        <p:spPr>
          <a:xfrm rot="249448">
            <a:off x="-539685" y="1328112"/>
            <a:ext cx="4970056" cy="577385"/>
          </a:xfrm>
          <a:custGeom>
            <a:avLst/>
            <a:gdLst/>
            <a:ahLst/>
            <a:cxnLst/>
            <a:rect l="l" t="t" r="r" b="b"/>
            <a:pathLst>
              <a:path w="149097" h="17321" extrusionOk="0">
                <a:moveTo>
                  <a:pt x="0" y="16843"/>
                </a:moveTo>
                <a:cubicBezTo>
                  <a:pt x="10025" y="13500"/>
                  <a:pt x="20512" y="11208"/>
                  <a:pt x="31053" y="10456"/>
                </a:cubicBezTo>
                <a:cubicBezTo>
                  <a:pt x="33851" y="10256"/>
                  <a:pt x="38283" y="8774"/>
                  <a:pt x="39422" y="11337"/>
                </a:cubicBezTo>
                <a:cubicBezTo>
                  <a:pt x="41319" y="15604"/>
                  <a:pt x="25326" y="19923"/>
                  <a:pt x="25987" y="15301"/>
                </a:cubicBezTo>
                <a:cubicBezTo>
                  <a:pt x="26625" y="10839"/>
                  <a:pt x="33301" y="9621"/>
                  <a:pt x="37660" y="8474"/>
                </a:cubicBezTo>
                <a:cubicBezTo>
                  <a:pt x="48374" y="5654"/>
                  <a:pt x="59437" y="4147"/>
                  <a:pt x="70474" y="3188"/>
                </a:cubicBezTo>
                <a:cubicBezTo>
                  <a:pt x="96603" y="917"/>
                  <a:pt x="122872" y="-311"/>
                  <a:pt x="149097" y="105"/>
                </a:cubicBezTo>
              </a:path>
            </a:pathLst>
          </a:custGeom>
          <a:noFill/>
          <a:ln w="38100" cap="flat" cmpd="sng">
            <a:solidFill>
              <a:srgbClr val="990000"/>
            </a:solidFill>
            <a:prstDash val="solid"/>
            <a:round/>
            <a:headEnd type="none" w="med" len="med"/>
            <a:tailEnd type="none" w="med" len="med"/>
          </a:ln>
        </p:spPr>
        <p:txBody>
          <a:bodyPr/>
          <a:lstStyle/>
          <a:p>
            <a:endParaRPr lang="en-US" sz="24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45"/>
        <p:cNvGrpSpPr/>
        <p:nvPr/>
      </p:nvGrpSpPr>
      <p:grpSpPr>
        <a:xfrm>
          <a:off x="0" y="0"/>
          <a:ext cx="0" cy="0"/>
          <a:chOff x="0" y="0"/>
          <a:chExt cx="0" cy="0"/>
        </a:xfrm>
      </p:grpSpPr>
      <p:sp>
        <p:nvSpPr>
          <p:cNvPr id="1049" name="Google Shape;1049;p112"/>
          <p:cNvSpPr txBox="1">
            <a:spLocks noGrp="1"/>
          </p:cNvSpPr>
          <p:nvPr>
            <p:ph type="body" idx="1"/>
          </p:nvPr>
        </p:nvSpPr>
        <p:spPr>
          <a:xfrm>
            <a:off x="1299115" y="3024410"/>
            <a:ext cx="2903600" cy="628000"/>
          </a:xfrm>
          <a:prstGeom prst="rect">
            <a:avLst/>
          </a:prstGeom>
        </p:spPr>
        <p:txBody>
          <a:bodyPr spcFirstLastPara="1" vert="horz" wrap="square" lIns="89533" tIns="89533" rIns="89533" bIns="89533" rtlCol="0" anchor="t" anchorCtr="0">
            <a:noAutofit/>
          </a:bodyPr>
          <a:lstStyle/>
          <a:p>
            <a:pPr marL="0" indent="0">
              <a:spcAft>
                <a:spcPts val="1175"/>
              </a:spcAft>
              <a:buNone/>
            </a:pPr>
            <a:r>
              <a:rPr lang="en" sz="2400" dirty="0">
                <a:sym typeface="Bebas Neue"/>
              </a:rPr>
              <a:t>Goals after college</a:t>
            </a:r>
            <a:endParaRPr sz="2400" dirty="0">
              <a:sym typeface="Bebas Neue"/>
            </a:endParaRPr>
          </a:p>
        </p:txBody>
      </p:sp>
      <p:sp>
        <p:nvSpPr>
          <p:cNvPr id="1047" name="Google Shape;1047;p112"/>
          <p:cNvSpPr txBox="1">
            <a:spLocks noGrp="1"/>
          </p:cNvSpPr>
          <p:nvPr>
            <p:ph type="body" idx="2"/>
          </p:nvPr>
        </p:nvSpPr>
        <p:spPr>
          <a:xfrm>
            <a:off x="1386715" y="4584331"/>
            <a:ext cx="2629200" cy="921320"/>
          </a:xfrm>
          <a:prstGeom prst="rect">
            <a:avLst/>
          </a:prstGeom>
        </p:spPr>
        <p:txBody>
          <a:bodyPr spcFirstLastPara="1" vert="horz" wrap="square" lIns="89533" tIns="89533" rIns="89533" bIns="89533" rtlCol="0" anchor="t" anchorCtr="0">
            <a:noAutofit/>
          </a:bodyPr>
          <a:lstStyle/>
          <a:p>
            <a:pPr marL="0" indent="0">
              <a:spcAft>
                <a:spcPts val="1175"/>
              </a:spcAft>
              <a:buNone/>
            </a:pPr>
            <a:r>
              <a:rPr lang="en" sz="2400" dirty="0">
                <a:sym typeface="Bebas Neue"/>
              </a:rPr>
              <a:t>Skills that impact experience</a:t>
            </a:r>
            <a:endParaRPr sz="2400" dirty="0">
              <a:sym typeface="Bebas Neue"/>
            </a:endParaRPr>
          </a:p>
        </p:txBody>
      </p:sp>
      <p:sp>
        <p:nvSpPr>
          <p:cNvPr id="1048" name="Google Shape;1048;p112"/>
          <p:cNvSpPr txBox="1">
            <a:spLocks noGrp="1"/>
          </p:cNvSpPr>
          <p:nvPr>
            <p:ph type="body" idx="3"/>
          </p:nvPr>
        </p:nvSpPr>
        <p:spPr>
          <a:xfrm>
            <a:off x="1386715" y="3752790"/>
            <a:ext cx="2816000" cy="527455"/>
          </a:xfrm>
          <a:prstGeom prst="rect">
            <a:avLst/>
          </a:prstGeom>
        </p:spPr>
        <p:txBody>
          <a:bodyPr spcFirstLastPara="1" vert="horz" wrap="square" lIns="89533" tIns="89533" rIns="89533" bIns="89533" rtlCol="0" anchor="t" anchorCtr="0">
            <a:noAutofit/>
          </a:bodyPr>
          <a:lstStyle/>
          <a:p>
            <a:pPr marL="0" indent="0">
              <a:spcAft>
                <a:spcPts val="1175"/>
              </a:spcAft>
              <a:buNone/>
            </a:pPr>
            <a:r>
              <a:rPr lang="en" sz="2400" dirty="0">
                <a:sym typeface="Bebas Neue"/>
              </a:rPr>
              <a:t>Belonging</a:t>
            </a:r>
            <a:endParaRPr sz="2400" dirty="0">
              <a:sym typeface="Bebas Neue"/>
            </a:endParaRPr>
          </a:p>
        </p:txBody>
      </p:sp>
      <p:sp>
        <p:nvSpPr>
          <p:cNvPr id="1046" name="Google Shape;1046;p112"/>
          <p:cNvSpPr txBox="1">
            <a:spLocks noGrp="1"/>
          </p:cNvSpPr>
          <p:nvPr>
            <p:ph type="title"/>
          </p:nvPr>
        </p:nvSpPr>
        <p:spPr>
          <a:xfrm>
            <a:off x="352600" y="283899"/>
            <a:ext cx="5104924" cy="2334173"/>
          </a:xfrm>
          <a:prstGeom prst="rect">
            <a:avLst/>
          </a:prstGeom>
        </p:spPr>
        <p:txBody>
          <a:bodyPr spcFirstLastPara="1" vert="horz" wrap="square" lIns="121900" tIns="121900" rIns="121900" bIns="121900" rtlCol="0" anchor="t" anchorCtr="0">
            <a:noAutofit/>
          </a:bodyPr>
          <a:lstStyle/>
          <a:p>
            <a:r>
              <a:rPr lang="en" sz="4800" dirty="0">
                <a:solidFill>
                  <a:schemeClr val="tx1"/>
                </a:solidFill>
              </a:rPr>
              <a:t>Student </a:t>
            </a:r>
            <a:endParaRPr sz="4800" dirty="0">
              <a:solidFill>
                <a:schemeClr val="tx1"/>
              </a:solidFill>
            </a:endParaRPr>
          </a:p>
          <a:p>
            <a:r>
              <a:rPr lang="en" sz="4800" dirty="0">
                <a:solidFill>
                  <a:schemeClr val="tx1"/>
                </a:solidFill>
              </a:rPr>
              <a:t>Employment </a:t>
            </a:r>
            <a:endParaRPr sz="4800" dirty="0">
              <a:solidFill>
                <a:schemeClr val="tx1"/>
              </a:solidFill>
            </a:endParaRPr>
          </a:p>
          <a:p>
            <a:r>
              <a:rPr lang="en" sz="4800" dirty="0">
                <a:solidFill>
                  <a:schemeClr val="tx1"/>
                </a:solidFill>
              </a:rPr>
              <a:t>Environment</a:t>
            </a:r>
            <a:endParaRPr sz="4800" dirty="0">
              <a:solidFill>
                <a:schemeClr val="tx1"/>
              </a:solidFill>
            </a:endParaRPr>
          </a:p>
        </p:txBody>
      </p:sp>
      <p:sp>
        <p:nvSpPr>
          <p:cNvPr id="1050" name="Google Shape;1050;p112"/>
          <p:cNvSpPr/>
          <p:nvPr/>
        </p:nvSpPr>
        <p:spPr>
          <a:xfrm rot="129709">
            <a:off x="285727" y="2348874"/>
            <a:ext cx="5238668" cy="254319"/>
          </a:xfrm>
          <a:custGeom>
            <a:avLst/>
            <a:gdLst/>
            <a:ahLst/>
            <a:cxnLst/>
            <a:rect l="l" t="t" r="r" b="b"/>
            <a:pathLst>
              <a:path w="152400" h="9690" extrusionOk="0">
                <a:moveTo>
                  <a:pt x="152400" y="0"/>
                </a:moveTo>
                <a:cubicBezTo>
                  <a:pt x="101572" y="2751"/>
                  <a:pt x="50650" y="4630"/>
                  <a:pt x="0" y="9690"/>
                </a:cubicBezTo>
              </a:path>
            </a:pathLst>
          </a:custGeom>
          <a:noFill/>
          <a:ln w="38100" cap="flat" cmpd="sng">
            <a:solidFill>
              <a:srgbClr val="C00000"/>
            </a:solidFill>
            <a:prstDash val="solid"/>
            <a:round/>
            <a:headEnd type="none" w="med" len="med"/>
            <a:tailEnd type="none" w="med" len="med"/>
          </a:ln>
        </p:spPr>
        <p:txBody>
          <a:bodyPr/>
          <a:lstStyle/>
          <a:p>
            <a:endParaRPr lang="en-US" sz="2400"/>
          </a:p>
        </p:txBody>
      </p:sp>
      <p:sp>
        <p:nvSpPr>
          <p:cNvPr id="1051" name="Google Shape;1051;p112"/>
          <p:cNvSpPr txBox="1"/>
          <p:nvPr/>
        </p:nvSpPr>
        <p:spPr>
          <a:xfrm>
            <a:off x="519142" y="3024410"/>
            <a:ext cx="821682" cy="572400"/>
          </a:xfrm>
          <a:prstGeom prst="rect">
            <a:avLst/>
          </a:prstGeom>
          <a:noFill/>
          <a:ln>
            <a:noFill/>
          </a:ln>
        </p:spPr>
        <p:txBody>
          <a:bodyPr spcFirstLastPara="1" wrap="square" lIns="89533" tIns="89533" rIns="89533" bIns="89533" anchor="t" anchorCtr="0">
            <a:noAutofit/>
          </a:bodyPr>
          <a:lstStyle/>
          <a:p>
            <a:pPr>
              <a:lnSpc>
                <a:spcPct val="80000"/>
              </a:lnSpc>
            </a:pPr>
            <a:r>
              <a:rPr lang="en" sz="3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01.</a:t>
            </a:r>
            <a:endParaRPr sz="3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sp>
        <p:nvSpPr>
          <p:cNvPr id="1052" name="Google Shape;1052;p112"/>
          <p:cNvSpPr txBox="1"/>
          <p:nvPr/>
        </p:nvSpPr>
        <p:spPr>
          <a:xfrm>
            <a:off x="519142" y="3760178"/>
            <a:ext cx="917932" cy="572400"/>
          </a:xfrm>
          <a:prstGeom prst="rect">
            <a:avLst/>
          </a:prstGeom>
          <a:noFill/>
          <a:ln>
            <a:noFill/>
          </a:ln>
        </p:spPr>
        <p:txBody>
          <a:bodyPr spcFirstLastPara="1" wrap="square" lIns="89533" tIns="89533" rIns="89533" bIns="89533" anchor="t" anchorCtr="0">
            <a:noAutofit/>
          </a:bodyPr>
          <a:lstStyle/>
          <a:p>
            <a:pPr>
              <a:lnSpc>
                <a:spcPct val="80000"/>
              </a:lnSpc>
            </a:pPr>
            <a:r>
              <a:rPr lang="en" sz="3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02.</a:t>
            </a:r>
            <a:endParaRPr sz="3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sp>
        <p:nvSpPr>
          <p:cNvPr id="1053" name="Google Shape;1053;p112"/>
          <p:cNvSpPr txBox="1"/>
          <p:nvPr/>
        </p:nvSpPr>
        <p:spPr>
          <a:xfrm>
            <a:off x="519142" y="4621002"/>
            <a:ext cx="1034115" cy="572400"/>
          </a:xfrm>
          <a:prstGeom prst="rect">
            <a:avLst/>
          </a:prstGeom>
          <a:noFill/>
          <a:ln>
            <a:noFill/>
          </a:ln>
        </p:spPr>
        <p:txBody>
          <a:bodyPr spcFirstLastPara="1" wrap="square" lIns="89533" tIns="89533" rIns="89533" bIns="89533" anchor="t" anchorCtr="0">
            <a:noAutofit/>
          </a:bodyPr>
          <a:lstStyle/>
          <a:p>
            <a:pPr>
              <a:lnSpc>
                <a:spcPct val="80000"/>
              </a:lnSpc>
            </a:pPr>
            <a:r>
              <a:rPr lang="en" sz="3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03.</a:t>
            </a:r>
            <a:endParaRPr sz="3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pic>
        <p:nvPicPr>
          <p:cNvPr id="1054" name="Google Shape;1054;p112"/>
          <p:cNvPicPr preferRelativeResize="0"/>
          <p:nvPr/>
        </p:nvPicPr>
        <p:blipFill>
          <a:blip r:embed="rId3">
            <a:alphaModFix/>
          </a:blip>
          <a:stretch>
            <a:fillRect/>
          </a:stretch>
        </p:blipFill>
        <p:spPr>
          <a:xfrm>
            <a:off x="4640834" y="587985"/>
            <a:ext cx="7358567" cy="5858767"/>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58"/>
        <p:cNvGrpSpPr/>
        <p:nvPr/>
      </p:nvGrpSpPr>
      <p:grpSpPr>
        <a:xfrm>
          <a:off x="0" y="0"/>
          <a:ext cx="0" cy="0"/>
          <a:chOff x="0" y="0"/>
          <a:chExt cx="0" cy="0"/>
        </a:xfrm>
      </p:grpSpPr>
      <p:sp>
        <p:nvSpPr>
          <p:cNvPr id="1059" name="Google Shape;1059;p113"/>
          <p:cNvSpPr txBox="1">
            <a:spLocks noGrp="1"/>
          </p:cNvSpPr>
          <p:nvPr>
            <p:ph type="title"/>
          </p:nvPr>
        </p:nvSpPr>
        <p:spPr>
          <a:xfrm>
            <a:off x="352600" y="481263"/>
            <a:ext cx="11486800" cy="1278037"/>
          </a:xfrm>
          <a:prstGeom prst="rect">
            <a:avLst/>
          </a:prstGeom>
        </p:spPr>
        <p:txBody>
          <a:bodyPr spcFirstLastPara="1" vert="horz" wrap="square" lIns="121900" tIns="121900" rIns="121900" bIns="121900" rtlCol="0" anchor="t" anchorCtr="0">
            <a:noAutofit/>
          </a:bodyPr>
          <a:lstStyle/>
          <a:p>
            <a:pPr algn="ctr"/>
            <a:r>
              <a:rPr lang="en" sz="6133" dirty="0"/>
              <a:t>WiGrow</a:t>
            </a:r>
            <a:endParaRPr dirty="0"/>
          </a:p>
        </p:txBody>
      </p:sp>
      <p:sp>
        <p:nvSpPr>
          <p:cNvPr id="1060" name="Google Shape;1060;p113"/>
          <p:cNvSpPr txBox="1"/>
          <p:nvPr/>
        </p:nvSpPr>
        <p:spPr>
          <a:xfrm>
            <a:off x="847333" y="1548401"/>
            <a:ext cx="10874400" cy="2092840"/>
          </a:xfrm>
          <a:prstGeom prst="rect">
            <a:avLst/>
          </a:prstGeom>
          <a:noFill/>
          <a:ln>
            <a:noFill/>
          </a:ln>
        </p:spPr>
        <p:txBody>
          <a:bodyPr spcFirstLastPara="1" wrap="square" lIns="121900" tIns="121900" rIns="121900" bIns="121900" anchor="t" anchorCtr="0">
            <a:spAutoFit/>
          </a:bodyPr>
          <a:lstStyle/>
          <a:p>
            <a:r>
              <a:rPr lang="en" sz="2400">
                <a:latin typeface="Red Hat Display"/>
                <a:ea typeface="Red Hat Display"/>
                <a:cs typeface="Red Hat Display"/>
                <a:sym typeface="Red Hat Display"/>
              </a:rPr>
              <a:t>WiGROW is an engagement initiative designed to support the learning of student employees. Supervisors and student employees engage in intentional, reflective conversations each semester, providing the opportunity for connections between on-campus employment, career goals, and the college experience to flourish. </a:t>
            </a:r>
            <a:endParaRPr sz="2400">
              <a:latin typeface="Red Hat Display"/>
              <a:ea typeface="Red Hat Display"/>
              <a:cs typeface="Red Hat Display"/>
              <a:sym typeface="Red Hat Display"/>
            </a:endParaRPr>
          </a:p>
        </p:txBody>
      </p:sp>
      <p:pic>
        <p:nvPicPr>
          <p:cNvPr id="1061" name="Google Shape;1061;p113"/>
          <p:cNvPicPr preferRelativeResize="0"/>
          <p:nvPr/>
        </p:nvPicPr>
        <p:blipFill>
          <a:blip r:embed="rId3">
            <a:alphaModFix/>
          </a:blip>
          <a:stretch>
            <a:fillRect/>
          </a:stretch>
        </p:blipFill>
        <p:spPr>
          <a:xfrm>
            <a:off x="4081111" y="4039863"/>
            <a:ext cx="4354423" cy="233687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65"/>
        <p:cNvGrpSpPr/>
        <p:nvPr/>
      </p:nvGrpSpPr>
      <p:grpSpPr>
        <a:xfrm>
          <a:off x="0" y="0"/>
          <a:ext cx="0" cy="0"/>
          <a:chOff x="0" y="0"/>
          <a:chExt cx="0" cy="0"/>
        </a:xfrm>
      </p:grpSpPr>
      <p:sp>
        <p:nvSpPr>
          <p:cNvPr id="1066" name="Google Shape;1066;p114"/>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pPr algn="ctr"/>
            <a:r>
              <a:rPr lang="en" sz="6133"/>
              <a:t>WiGrow</a:t>
            </a:r>
            <a:endParaRPr/>
          </a:p>
        </p:txBody>
      </p:sp>
      <p:pic>
        <p:nvPicPr>
          <p:cNvPr id="1067" name="Google Shape;1067;p114"/>
          <p:cNvPicPr preferRelativeResize="0"/>
          <p:nvPr/>
        </p:nvPicPr>
        <p:blipFill>
          <a:blip r:embed="rId3">
            <a:alphaModFix/>
          </a:blip>
          <a:stretch>
            <a:fillRect/>
          </a:stretch>
        </p:blipFill>
        <p:spPr>
          <a:xfrm>
            <a:off x="1155668" y="1285367"/>
            <a:ext cx="10168233" cy="51771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71"/>
        <p:cNvGrpSpPr/>
        <p:nvPr/>
      </p:nvGrpSpPr>
      <p:grpSpPr>
        <a:xfrm>
          <a:off x="0" y="0"/>
          <a:ext cx="0" cy="0"/>
          <a:chOff x="0" y="0"/>
          <a:chExt cx="0" cy="0"/>
        </a:xfrm>
      </p:grpSpPr>
      <p:sp>
        <p:nvSpPr>
          <p:cNvPr id="1075" name="Google Shape;1075;p115"/>
          <p:cNvSpPr txBox="1">
            <a:spLocks noGrp="1"/>
          </p:cNvSpPr>
          <p:nvPr>
            <p:ph type="body" idx="1"/>
          </p:nvPr>
        </p:nvSpPr>
        <p:spPr>
          <a:xfrm>
            <a:off x="1192133" y="1779767"/>
            <a:ext cx="2903600" cy="628000"/>
          </a:xfrm>
          <a:prstGeom prst="rect">
            <a:avLst/>
          </a:prstGeom>
        </p:spPr>
        <p:txBody>
          <a:bodyPr spcFirstLastPara="1" vert="horz" wrap="square" lIns="89533" tIns="89533" rIns="89533" bIns="89533" rtlCol="0" anchor="t" anchorCtr="0">
            <a:noAutofit/>
          </a:bodyPr>
          <a:lstStyle/>
          <a:p>
            <a:pPr marL="0" indent="0">
              <a:spcAft>
                <a:spcPts val="1175"/>
              </a:spcAft>
              <a:buNone/>
            </a:pPr>
            <a:r>
              <a:rPr lang="en" sz="2400" dirty="0">
                <a:sym typeface="Bebas Neue"/>
              </a:rPr>
              <a:t>Oral communication</a:t>
            </a:r>
            <a:endParaRPr sz="2400" dirty="0">
              <a:sym typeface="Bebas Neue"/>
            </a:endParaRPr>
          </a:p>
        </p:txBody>
      </p:sp>
      <p:sp>
        <p:nvSpPr>
          <p:cNvPr id="1073" name="Google Shape;1073;p115"/>
          <p:cNvSpPr txBox="1">
            <a:spLocks noGrp="1"/>
          </p:cNvSpPr>
          <p:nvPr>
            <p:ph type="body" idx="2"/>
          </p:nvPr>
        </p:nvSpPr>
        <p:spPr>
          <a:xfrm>
            <a:off x="1192133" y="3429000"/>
            <a:ext cx="2629200" cy="572400"/>
          </a:xfrm>
          <a:prstGeom prst="rect">
            <a:avLst/>
          </a:prstGeom>
        </p:spPr>
        <p:txBody>
          <a:bodyPr spcFirstLastPara="1" vert="horz" wrap="square" lIns="89533" tIns="89533" rIns="89533" bIns="89533" rtlCol="0" anchor="t" anchorCtr="0">
            <a:noAutofit/>
          </a:bodyPr>
          <a:lstStyle/>
          <a:p>
            <a:pPr marL="0" indent="0">
              <a:spcAft>
                <a:spcPts val="1175"/>
              </a:spcAft>
              <a:buNone/>
            </a:pPr>
            <a:r>
              <a:rPr lang="en" sz="2400" dirty="0">
                <a:sym typeface="Bebas Neue"/>
              </a:rPr>
              <a:t>Teamwork</a:t>
            </a:r>
            <a:endParaRPr sz="2400" dirty="0">
              <a:sym typeface="Bebas Neue"/>
            </a:endParaRPr>
          </a:p>
        </p:txBody>
      </p:sp>
      <p:sp>
        <p:nvSpPr>
          <p:cNvPr id="1074" name="Google Shape;1074;p115"/>
          <p:cNvSpPr txBox="1">
            <a:spLocks noGrp="1"/>
          </p:cNvSpPr>
          <p:nvPr>
            <p:ph type="body" idx="3"/>
          </p:nvPr>
        </p:nvSpPr>
        <p:spPr>
          <a:xfrm>
            <a:off x="1192133" y="2443335"/>
            <a:ext cx="3604800" cy="724000"/>
          </a:xfrm>
          <a:prstGeom prst="rect">
            <a:avLst/>
          </a:prstGeom>
        </p:spPr>
        <p:txBody>
          <a:bodyPr spcFirstLastPara="1" vert="horz" wrap="square" lIns="89533" tIns="89533" rIns="89533" bIns="89533" rtlCol="0" anchor="t" anchorCtr="0">
            <a:noAutofit/>
          </a:bodyPr>
          <a:lstStyle/>
          <a:p>
            <a:pPr marL="0" indent="0">
              <a:spcAft>
                <a:spcPts val="1175"/>
              </a:spcAft>
              <a:buNone/>
            </a:pPr>
            <a:r>
              <a:rPr lang="en" sz="2400" dirty="0">
                <a:sym typeface="Bebas Neue"/>
              </a:rPr>
              <a:t>Effective decision making</a:t>
            </a:r>
            <a:endParaRPr sz="2400" dirty="0">
              <a:sym typeface="Bebas Neue"/>
            </a:endParaRPr>
          </a:p>
        </p:txBody>
      </p:sp>
      <p:sp>
        <p:nvSpPr>
          <p:cNvPr id="1072" name="Google Shape;1072;p115"/>
          <p:cNvSpPr txBox="1">
            <a:spLocks noGrp="1"/>
          </p:cNvSpPr>
          <p:nvPr>
            <p:ph type="title"/>
          </p:nvPr>
        </p:nvSpPr>
        <p:spPr>
          <a:prstGeom prst="rect">
            <a:avLst/>
          </a:prstGeom>
        </p:spPr>
        <p:txBody>
          <a:bodyPr spcFirstLastPara="1" vert="horz" wrap="square" lIns="121900" tIns="121900" rIns="121900" bIns="121900" rtlCol="0" anchor="t" anchorCtr="0">
            <a:noAutofit/>
          </a:bodyPr>
          <a:lstStyle/>
          <a:p>
            <a:r>
              <a:rPr lang="en" sz="5400" dirty="0"/>
              <a:t>Skills gained In  Workplace</a:t>
            </a:r>
            <a:endParaRPr sz="5400" dirty="0"/>
          </a:p>
        </p:txBody>
      </p:sp>
      <p:sp>
        <p:nvSpPr>
          <p:cNvPr id="1076" name="Google Shape;1076;p115"/>
          <p:cNvSpPr/>
          <p:nvPr/>
        </p:nvSpPr>
        <p:spPr>
          <a:xfrm rot="129738">
            <a:off x="377388" y="1041714"/>
            <a:ext cx="9020883" cy="478641"/>
          </a:xfrm>
          <a:custGeom>
            <a:avLst/>
            <a:gdLst/>
            <a:ahLst/>
            <a:cxnLst/>
            <a:rect l="l" t="t" r="r" b="b"/>
            <a:pathLst>
              <a:path w="152400" h="9690" extrusionOk="0">
                <a:moveTo>
                  <a:pt x="152400" y="0"/>
                </a:moveTo>
                <a:cubicBezTo>
                  <a:pt x="101572" y="2751"/>
                  <a:pt x="50650" y="4630"/>
                  <a:pt x="0" y="9690"/>
                </a:cubicBezTo>
              </a:path>
            </a:pathLst>
          </a:custGeom>
          <a:noFill/>
          <a:ln w="38100" cap="flat" cmpd="sng">
            <a:solidFill>
              <a:srgbClr val="C00000"/>
            </a:solidFill>
            <a:prstDash val="solid"/>
            <a:round/>
            <a:headEnd type="none" w="med" len="med"/>
            <a:tailEnd type="none" w="med" len="med"/>
          </a:ln>
        </p:spPr>
        <p:txBody>
          <a:bodyPr/>
          <a:lstStyle/>
          <a:p>
            <a:endParaRPr lang="en-US" sz="2400"/>
          </a:p>
        </p:txBody>
      </p:sp>
      <p:sp>
        <p:nvSpPr>
          <p:cNvPr id="1077" name="Google Shape;1077;p115"/>
          <p:cNvSpPr txBox="1"/>
          <p:nvPr/>
        </p:nvSpPr>
        <p:spPr>
          <a:xfrm>
            <a:off x="371569" y="1799798"/>
            <a:ext cx="966379" cy="572400"/>
          </a:xfrm>
          <a:prstGeom prst="rect">
            <a:avLst/>
          </a:prstGeom>
          <a:noFill/>
          <a:ln>
            <a:noFill/>
          </a:ln>
        </p:spPr>
        <p:txBody>
          <a:bodyPr spcFirstLastPara="1" wrap="square" lIns="89533" tIns="89533" rIns="89533" bIns="89533" anchor="t" anchorCtr="0">
            <a:noAutofit/>
          </a:bodyPr>
          <a:lstStyle/>
          <a:p>
            <a:pPr>
              <a:lnSpc>
                <a:spcPct val="80000"/>
              </a:lnSpc>
            </a:pPr>
            <a:r>
              <a:rPr lang="en" sz="3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01.</a:t>
            </a:r>
            <a:endParaRPr sz="3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sp>
        <p:nvSpPr>
          <p:cNvPr id="1078" name="Google Shape;1078;p115"/>
          <p:cNvSpPr txBox="1"/>
          <p:nvPr/>
        </p:nvSpPr>
        <p:spPr>
          <a:xfrm>
            <a:off x="352600" y="2614399"/>
            <a:ext cx="966379" cy="572400"/>
          </a:xfrm>
          <a:prstGeom prst="rect">
            <a:avLst/>
          </a:prstGeom>
          <a:noFill/>
          <a:ln>
            <a:noFill/>
          </a:ln>
        </p:spPr>
        <p:txBody>
          <a:bodyPr spcFirstLastPara="1" wrap="square" lIns="89533" tIns="89533" rIns="89533" bIns="89533" anchor="t" anchorCtr="0">
            <a:noAutofit/>
          </a:bodyPr>
          <a:lstStyle/>
          <a:p>
            <a:pPr>
              <a:lnSpc>
                <a:spcPct val="80000"/>
              </a:lnSpc>
            </a:pPr>
            <a:r>
              <a:rPr lang="en" sz="3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02.</a:t>
            </a:r>
            <a:endParaRPr sz="3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sp>
        <p:nvSpPr>
          <p:cNvPr id="1079" name="Google Shape;1079;p115"/>
          <p:cNvSpPr txBox="1"/>
          <p:nvPr/>
        </p:nvSpPr>
        <p:spPr>
          <a:xfrm>
            <a:off x="352600" y="3429000"/>
            <a:ext cx="966379" cy="572400"/>
          </a:xfrm>
          <a:prstGeom prst="rect">
            <a:avLst/>
          </a:prstGeom>
          <a:noFill/>
          <a:ln>
            <a:noFill/>
          </a:ln>
        </p:spPr>
        <p:txBody>
          <a:bodyPr spcFirstLastPara="1" wrap="square" lIns="89533" tIns="89533" rIns="89533" bIns="89533" anchor="t" anchorCtr="0">
            <a:noAutofit/>
          </a:bodyPr>
          <a:lstStyle/>
          <a:p>
            <a:pPr>
              <a:lnSpc>
                <a:spcPct val="80000"/>
              </a:lnSpc>
            </a:pPr>
            <a:r>
              <a:rPr lang="en" sz="3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rPr>
              <a:t>03.</a:t>
            </a:r>
            <a:endParaRPr sz="3200" dirty="0">
              <a:solidFill>
                <a:srgbClr val="990000"/>
              </a:solidFill>
              <a:latin typeface="Red Hat Display" panose="02010303040201060303" pitchFamily="2" charset="0"/>
              <a:ea typeface="Red Hat Display" panose="02010303040201060303" pitchFamily="2" charset="0"/>
              <a:cs typeface="Red Hat Display" panose="02010303040201060303" pitchFamily="2" charset="0"/>
              <a:sym typeface="Bebas Neue"/>
            </a:endParaRPr>
          </a:p>
        </p:txBody>
      </p:sp>
      <p:pic>
        <p:nvPicPr>
          <p:cNvPr id="1080" name="Google Shape;1080;p115"/>
          <p:cNvPicPr preferRelativeResize="0"/>
          <p:nvPr/>
        </p:nvPicPr>
        <p:blipFill>
          <a:blip r:embed="rId3">
            <a:alphaModFix/>
          </a:blip>
          <a:stretch>
            <a:fillRect/>
          </a:stretch>
        </p:blipFill>
        <p:spPr>
          <a:xfrm>
            <a:off x="4543200" y="1571651"/>
            <a:ext cx="8581821" cy="489569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818">
          <a:extLst>
            <a:ext uri="{FF2B5EF4-FFF2-40B4-BE49-F238E27FC236}">
              <a16:creationId xmlns:a16="http://schemas.microsoft.com/office/drawing/2014/main" id="{2295E849-26D8-081F-A158-3D301D7ABC67}"/>
            </a:ext>
          </a:extLst>
        </p:cNvPr>
        <p:cNvGrpSpPr/>
        <p:nvPr/>
      </p:nvGrpSpPr>
      <p:grpSpPr>
        <a:xfrm>
          <a:off x="0" y="0"/>
          <a:ext cx="0" cy="0"/>
          <a:chOff x="0" y="0"/>
          <a:chExt cx="0" cy="0"/>
        </a:xfrm>
      </p:grpSpPr>
      <p:sp>
        <p:nvSpPr>
          <p:cNvPr id="821" name="Google Shape;821;p94">
            <a:extLst>
              <a:ext uri="{FF2B5EF4-FFF2-40B4-BE49-F238E27FC236}">
                <a16:creationId xmlns:a16="http://schemas.microsoft.com/office/drawing/2014/main" id="{9FA3D2DC-22D3-2201-CFC7-2887A142CB8F}"/>
              </a:ext>
            </a:extLst>
          </p:cNvPr>
          <p:cNvSpPr/>
          <p:nvPr/>
        </p:nvSpPr>
        <p:spPr>
          <a:xfrm rot="249448">
            <a:off x="-594552" y="907485"/>
            <a:ext cx="4970056" cy="577385"/>
          </a:xfrm>
          <a:custGeom>
            <a:avLst/>
            <a:gdLst/>
            <a:ahLst/>
            <a:cxnLst/>
            <a:rect l="l" t="t" r="r" b="b"/>
            <a:pathLst>
              <a:path w="149097" h="17321" extrusionOk="0">
                <a:moveTo>
                  <a:pt x="0" y="16843"/>
                </a:moveTo>
                <a:cubicBezTo>
                  <a:pt x="10025" y="13500"/>
                  <a:pt x="20512" y="11208"/>
                  <a:pt x="31053" y="10456"/>
                </a:cubicBezTo>
                <a:cubicBezTo>
                  <a:pt x="33851" y="10256"/>
                  <a:pt x="38283" y="8774"/>
                  <a:pt x="39422" y="11337"/>
                </a:cubicBezTo>
                <a:cubicBezTo>
                  <a:pt x="41319" y="15604"/>
                  <a:pt x="25326" y="19923"/>
                  <a:pt x="25987" y="15301"/>
                </a:cubicBezTo>
                <a:cubicBezTo>
                  <a:pt x="26625" y="10839"/>
                  <a:pt x="33301" y="9621"/>
                  <a:pt x="37660" y="8474"/>
                </a:cubicBezTo>
                <a:cubicBezTo>
                  <a:pt x="48374" y="5654"/>
                  <a:pt x="59437" y="4147"/>
                  <a:pt x="70474" y="3188"/>
                </a:cubicBezTo>
                <a:cubicBezTo>
                  <a:pt x="96603" y="917"/>
                  <a:pt x="122872" y="-311"/>
                  <a:pt x="149097" y="105"/>
                </a:cubicBezTo>
              </a:path>
            </a:pathLst>
          </a:custGeom>
          <a:noFill/>
          <a:ln w="38100" cap="flat" cmpd="sng">
            <a:solidFill>
              <a:srgbClr val="990000"/>
            </a:solidFill>
            <a:prstDash val="solid"/>
            <a:round/>
            <a:headEnd type="none" w="med" len="med"/>
            <a:tailEnd type="none" w="med" len="med"/>
          </a:ln>
        </p:spPr>
        <p:txBody>
          <a:bodyPr/>
          <a:lstStyle/>
          <a:p>
            <a:endParaRPr lang="en-US" sz="2400"/>
          </a:p>
        </p:txBody>
      </p:sp>
      <p:sp>
        <p:nvSpPr>
          <p:cNvPr id="3" name="Text Placeholder 2">
            <a:extLst>
              <a:ext uri="{FF2B5EF4-FFF2-40B4-BE49-F238E27FC236}">
                <a16:creationId xmlns:a16="http://schemas.microsoft.com/office/drawing/2014/main" id="{3343623B-6F5E-25CE-7527-5ADB3DBBEF97}"/>
              </a:ext>
            </a:extLst>
          </p:cNvPr>
          <p:cNvSpPr>
            <a:spLocks noGrp="1"/>
          </p:cNvSpPr>
          <p:nvPr>
            <p:ph type="body" idx="1"/>
          </p:nvPr>
        </p:nvSpPr>
        <p:spPr/>
        <p:txBody>
          <a:bodyPr/>
          <a:lstStyle/>
          <a:p>
            <a:endParaRPr lang="en-US"/>
          </a:p>
        </p:txBody>
      </p:sp>
      <p:sp>
        <p:nvSpPr>
          <p:cNvPr id="4" name="Google Shape;772;p91">
            <a:extLst>
              <a:ext uri="{FF2B5EF4-FFF2-40B4-BE49-F238E27FC236}">
                <a16:creationId xmlns:a16="http://schemas.microsoft.com/office/drawing/2014/main" id="{CD9105C7-6A13-8A24-0A6C-ED7F4892A037}"/>
              </a:ext>
            </a:extLst>
          </p:cNvPr>
          <p:cNvSpPr txBox="1">
            <a:spLocks/>
          </p:cNvSpPr>
          <p:nvPr/>
        </p:nvSpPr>
        <p:spPr>
          <a:xfrm>
            <a:off x="415600" y="2867800"/>
            <a:ext cx="11360800" cy="11224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rgbClr val="C5050C"/>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algn="ctr"/>
            <a:r>
              <a:rPr lang="en-US" sz="6933" dirty="0"/>
              <a:t>And now a word from our Sponsors</a:t>
            </a:r>
          </a:p>
        </p:txBody>
      </p:sp>
    </p:spTree>
    <p:extLst>
      <p:ext uri="{BB962C8B-B14F-4D97-AF65-F5344CB8AC3E}">
        <p14:creationId xmlns:p14="http://schemas.microsoft.com/office/powerpoint/2010/main" val="27551162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092"/>
        <p:cNvGrpSpPr/>
        <p:nvPr/>
      </p:nvGrpSpPr>
      <p:grpSpPr>
        <a:xfrm>
          <a:off x="0" y="0"/>
          <a:ext cx="0" cy="0"/>
          <a:chOff x="0" y="0"/>
          <a:chExt cx="0" cy="0"/>
        </a:xfrm>
      </p:grpSpPr>
      <p:sp>
        <p:nvSpPr>
          <p:cNvPr id="1101" name="Google Shape;1101;p117"/>
          <p:cNvSpPr txBox="1">
            <a:spLocks noGrp="1"/>
          </p:cNvSpPr>
          <p:nvPr>
            <p:ph type="title"/>
          </p:nvPr>
        </p:nvSpPr>
        <p:spPr>
          <a:xfrm>
            <a:off x="4719600" y="3065328"/>
            <a:ext cx="7056800" cy="1225600"/>
          </a:xfrm>
          <a:prstGeom prst="rect">
            <a:avLst/>
          </a:prstGeom>
        </p:spPr>
        <p:txBody>
          <a:bodyPr spcFirstLastPara="1" vert="horz" wrap="square" lIns="121900" tIns="121900" rIns="121900" bIns="121900" rtlCol="0" anchor="ctr" anchorCtr="0">
            <a:noAutofit/>
          </a:bodyPr>
          <a:lstStyle/>
          <a:p>
            <a:r>
              <a:rPr lang="en"/>
              <a:t>Student Employee Appreciation</a:t>
            </a:r>
            <a:endParaRPr/>
          </a:p>
        </p:txBody>
      </p:sp>
      <p:sp>
        <p:nvSpPr>
          <p:cNvPr id="1102" name="Google Shape;1102;p117"/>
          <p:cNvSpPr txBox="1">
            <a:spLocks noGrp="1"/>
          </p:cNvSpPr>
          <p:nvPr>
            <p:ph type="body" idx="1"/>
          </p:nvPr>
        </p:nvSpPr>
        <p:spPr>
          <a:xfrm>
            <a:off x="4719600" y="4531333"/>
            <a:ext cx="7056800" cy="1860400"/>
          </a:xfrm>
          <a:prstGeom prst="rect">
            <a:avLst/>
          </a:prstGeom>
        </p:spPr>
        <p:txBody>
          <a:bodyPr spcFirstLastPara="1" vert="horz" wrap="square" lIns="121900" tIns="121900" rIns="121900" bIns="121900" rtlCol="0" anchor="t" anchorCtr="0">
            <a:noAutofit/>
          </a:bodyPr>
          <a:lstStyle/>
          <a:p>
            <a:pPr marL="0" indent="0">
              <a:spcAft>
                <a:spcPts val="1600"/>
              </a:spcAft>
              <a:buClr>
                <a:schemeClr val="dk1"/>
              </a:buClr>
              <a:buSzPts val="1100"/>
              <a:buNone/>
            </a:pPr>
            <a:r>
              <a:rPr lang="en"/>
              <a:t>Celebrate with campus the second full week of April! Departments across campus team up to provide a range of free, on-campus events throughout the week to recognize the hard work and dedication of our student employees all year long. </a:t>
            </a:r>
            <a:endParaRPr/>
          </a:p>
        </p:txBody>
      </p:sp>
      <p:pic>
        <p:nvPicPr>
          <p:cNvPr id="1103" name="Google Shape;1103;p117" title="IMG_3799.jpg"/>
          <p:cNvPicPr preferRelativeResize="0">
            <a:picLocks noGrp="1"/>
          </p:cNvPicPr>
          <p:nvPr>
            <p:ph type="pic" idx="3"/>
          </p:nvPr>
        </p:nvPicPr>
        <p:blipFill rotWithShape="1">
          <a:blip r:embed="rId3">
            <a:alphaModFix/>
          </a:blip>
          <a:srcRect t="12487" b="12487"/>
          <a:stretch/>
        </p:blipFill>
        <p:spPr>
          <a:prstGeom prst="ellipse">
            <a:avLst/>
          </a:prstGeom>
        </p:spPr>
      </p:pic>
      <p:pic>
        <p:nvPicPr>
          <p:cNvPr id="1117" name="Google Shape;1117;p117"/>
          <p:cNvPicPr preferRelativeResize="0"/>
          <p:nvPr/>
        </p:nvPicPr>
        <p:blipFill>
          <a:blip r:embed="rId4">
            <a:alphaModFix/>
          </a:blip>
          <a:stretch>
            <a:fillRect/>
          </a:stretch>
        </p:blipFill>
        <p:spPr>
          <a:xfrm>
            <a:off x="7098967" y="440467"/>
            <a:ext cx="2298067" cy="2236800"/>
          </a:xfrm>
          <a:prstGeom prst="rect">
            <a:avLst/>
          </a:prstGeom>
          <a:noFill/>
          <a:ln>
            <a:noFill/>
          </a:ln>
        </p:spPr>
      </p:pic>
      <p:sp>
        <p:nvSpPr>
          <p:cNvPr id="3" name="Picture Placeholder 2">
            <a:extLst>
              <a:ext uri="{FF2B5EF4-FFF2-40B4-BE49-F238E27FC236}">
                <a16:creationId xmlns:a16="http://schemas.microsoft.com/office/drawing/2014/main" id="{B65E0F3D-29C8-8B16-BFA7-9C527580CF98}"/>
              </a:ext>
            </a:extLst>
          </p:cNvPr>
          <p:cNvSpPr>
            <a:spLocks noGrp="1"/>
          </p:cNvSpPr>
          <p:nvPr>
            <p:ph type="pic" idx="2"/>
          </p:nvPr>
        </p:nvSpPr>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21"/>
        <p:cNvGrpSpPr/>
        <p:nvPr/>
      </p:nvGrpSpPr>
      <p:grpSpPr>
        <a:xfrm>
          <a:off x="0" y="0"/>
          <a:ext cx="0" cy="0"/>
          <a:chOff x="0" y="0"/>
          <a:chExt cx="0" cy="0"/>
        </a:xfrm>
      </p:grpSpPr>
      <p:grpSp>
        <p:nvGrpSpPr>
          <p:cNvPr id="1122" name="Google Shape;1122;p118"/>
          <p:cNvGrpSpPr/>
          <p:nvPr/>
        </p:nvGrpSpPr>
        <p:grpSpPr>
          <a:xfrm>
            <a:off x="-344633" y="-2320033"/>
            <a:ext cx="13539720" cy="11123277"/>
            <a:chOff x="6624301" y="1432583"/>
            <a:chExt cx="2001141" cy="1643996"/>
          </a:xfrm>
        </p:grpSpPr>
        <p:sp>
          <p:nvSpPr>
            <p:cNvPr id="1123" name="Google Shape;1123;p118"/>
            <p:cNvSpPr/>
            <p:nvPr/>
          </p:nvSpPr>
          <p:spPr>
            <a:xfrm>
              <a:off x="7374090" y="1432583"/>
              <a:ext cx="507143" cy="599335"/>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1124" name="Google Shape;1124;p118"/>
            <p:cNvSpPr/>
            <p:nvPr/>
          </p:nvSpPr>
          <p:spPr>
            <a:xfrm rot="4198915">
              <a:off x="7962399" y="1725922"/>
              <a:ext cx="507666" cy="686089"/>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1125" name="Google Shape;1125;p118"/>
            <p:cNvSpPr/>
            <p:nvPr/>
          </p:nvSpPr>
          <p:spPr>
            <a:xfrm rot="9999083">
              <a:off x="7667161" y="2449858"/>
              <a:ext cx="432682" cy="575238"/>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1126" name="Google Shape;1126;p118"/>
            <p:cNvSpPr/>
            <p:nvPr/>
          </p:nvSpPr>
          <p:spPr>
            <a:xfrm>
              <a:off x="6958300" y="2477250"/>
              <a:ext cx="699662" cy="599329"/>
            </a:xfrm>
            <a:custGeom>
              <a:avLst/>
              <a:gdLst/>
              <a:ahLst/>
              <a:cxnLst/>
              <a:rect l="l" t="t" r="r" b="b"/>
              <a:pathLst>
                <a:path w="21003" h="21654" extrusionOk="0">
                  <a:moveTo>
                    <a:pt x="21003" y="0"/>
                  </a:moveTo>
                  <a:cubicBezTo>
                    <a:pt x="17102" y="6095"/>
                    <a:pt x="12431" y="11881"/>
                    <a:pt x="6779" y="16401"/>
                  </a:cubicBezTo>
                  <a:cubicBezTo>
                    <a:pt x="5009" y="17816"/>
                    <a:pt x="657" y="21735"/>
                    <a:pt x="538" y="21626"/>
                  </a:cubicBezTo>
                  <a:cubicBezTo>
                    <a:pt x="-1149" y="20078"/>
                    <a:pt x="1718" y="17199"/>
                    <a:pt x="2425" y="15022"/>
                  </a:cubicBezTo>
                  <a:cubicBezTo>
                    <a:pt x="3756" y="10925"/>
                    <a:pt x="4913" y="6695"/>
                    <a:pt x="5183" y="239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1127" name="Google Shape;1127;p118"/>
            <p:cNvSpPr/>
            <p:nvPr/>
          </p:nvSpPr>
          <p:spPr>
            <a:xfrm>
              <a:off x="6624301" y="2032450"/>
              <a:ext cx="779666" cy="514491"/>
            </a:xfrm>
            <a:custGeom>
              <a:avLst/>
              <a:gdLst/>
              <a:ahLst/>
              <a:cxnLst/>
              <a:rect l="l" t="t" r="r" b="b"/>
              <a:pathLst>
                <a:path w="31591" h="19516" extrusionOk="0">
                  <a:moveTo>
                    <a:pt x="31591" y="0"/>
                  </a:moveTo>
                  <a:cubicBezTo>
                    <a:pt x="25022" y="243"/>
                    <a:pt x="18461" y="757"/>
                    <a:pt x="11888" y="808"/>
                  </a:cubicBezTo>
                  <a:cubicBezTo>
                    <a:pt x="8905" y="831"/>
                    <a:pt x="5921" y="808"/>
                    <a:pt x="2938" y="808"/>
                  </a:cubicBezTo>
                  <a:cubicBezTo>
                    <a:pt x="1474" y="808"/>
                    <a:pt x="-18" y="630"/>
                    <a:pt x="17" y="746"/>
                  </a:cubicBezTo>
                  <a:cubicBezTo>
                    <a:pt x="675" y="2947"/>
                    <a:pt x="3612" y="3608"/>
                    <a:pt x="5362" y="5097"/>
                  </a:cubicBezTo>
                  <a:cubicBezTo>
                    <a:pt x="10675" y="9617"/>
                    <a:pt x="17185" y="13394"/>
                    <a:pt x="20528" y="19516"/>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grpSp>
      <p:sp>
        <p:nvSpPr>
          <p:cNvPr id="1128" name="Google Shape;1128;p118"/>
          <p:cNvSpPr txBox="1">
            <a:spLocks noGrp="1"/>
          </p:cNvSpPr>
          <p:nvPr>
            <p:ph type="title"/>
          </p:nvPr>
        </p:nvSpPr>
        <p:spPr>
          <a:xfrm>
            <a:off x="352600" y="2170667"/>
            <a:ext cx="11375200" cy="2203200"/>
          </a:xfrm>
          <a:prstGeom prst="rect">
            <a:avLst/>
          </a:prstGeom>
        </p:spPr>
        <p:txBody>
          <a:bodyPr spcFirstLastPara="1" vert="horz" wrap="square" lIns="121900" tIns="121900" rIns="121900" bIns="121900" rtlCol="0" anchor="ctr" anchorCtr="0">
            <a:noAutofit/>
          </a:bodyPr>
          <a:lstStyle/>
          <a:p>
            <a:pPr>
              <a:lnSpc>
                <a:spcPct val="100000"/>
              </a:lnSpc>
            </a:pPr>
            <a:r>
              <a:rPr lang="en" sz="8341" dirty="0">
                <a:solidFill>
                  <a:schemeClr val="tx1"/>
                </a:solidFill>
              </a:rPr>
              <a:t>Showcase Showdown</a:t>
            </a:r>
            <a:endParaRPr sz="17200" dirty="0">
              <a:solidFill>
                <a:schemeClr val="tx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33"/>
        <p:cNvGrpSpPr/>
        <p:nvPr/>
      </p:nvGrpSpPr>
      <p:grpSpPr>
        <a:xfrm>
          <a:off x="0" y="0"/>
          <a:ext cx="0" cy="0"/>
          <a:chOff x="0" y="0"/>
          <a:chExt cx="0" cy="0"/>
        </a:xfrm>
      </p:grpSpPr>
      <p:grpSp>
        <p:nvGrpSpPr>
          <p:cNvPr id="1134" name="Google Shape;1134;p119"/>
          <p:cNvGrpSpPr/>
          <p:nvPr/>
        </p:nvGrpSpPr>
        <p:grpSpPr>
          <a:xfrm>
            <a:off x="-344633" y="-2320033"/>
            <a:ext cx="13539720" cy="11123277"/>
            <a:chOff x="6624301" y="1432583"/>
            <a:chExt cx="2001141" cy="1643996"/>
          </a:xfrm>
        </p:grpSpPr>
        <p:sp>
          <p:nvSpPr>
            <p:cNvPr id="1135" name="Google Shape;1135;p119"/>
            <p:cNvSpPr/>
            <p:nvPr/>
          </p:nvSpPr>
          <p:spPr>
            <a:xfrm>
              <a:off x="7374090" y="1432583"/>
              <a:ext cx="507143" cy="599335"/>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1136" name="Google Shape;1136;p119"/>
            <p:cNvSpPr/>
            <p:nvPr/>
          </p:nvSpPr>
          <p:spPr>
            <a:xfrm rot="4198915">
              <a:off x="7962399" y="1725922"/>
              <a:ext cx="507666" cy="686089"/>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1137" name="Google Shape;1137;p119"/>
            <p:cNvSpPr/>
            <p:nvPr/>
          </p:nvSpPr>
          <p:spPr>
            <a:xfrm rot="9999083">
              <a:off x="7667161" y="2449858"/>
              <a:ext cx="432682" cy="575238"/>
            </a:xfrm>
            <a:custGeom>
              <a:avLst/>
              <a:gdLst/>
              <a:ahLst/>
              <a:cxnLst/>
              <a:rect l="l" t="t" r="r" b="b"/>
              <a:pathLst>
                <a:path w="20439" h="15744" extrusionOk="0">
                  <a:moveTo>
                    <a:pt x="1075" y="15744"/>
                  </a:moveTo>
                  <a:cubicBezTo>
                    <a:pt x="1075" y="12516"/>
                    <a:pt x="993" y="9286"/>
                    <a:pt x="824" y="6062"/>
                  </a:cubicBezTo>
                  <a:cubicBezTo>
                    <a:pt x="721" y="4095"/>
                    <a:pt x="-886" y="-826"/>
                    <a:pt x="824" y="152"/>
                  </a:cubicBezTo>
                  <a:cubicBezTo>
                    <a:pt x="7964" y="4233"/>
                    <a:pt x="13084" y="11437"/>
                    <a:pt x="20439" y="1511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1138" name="Google Shape;1138;p119"/>
            <p:cNvSpPr/>
            <p:nvPr/>
          </p:nvSpPr>
          <p:spPr>
            <a:xfrm>
              <a:off x="6958300" y="2477250"/>
              <a:ext cx="699662" cy="599329"/>
            </a:xfrm>
            <a:custGeom>
              <a:avLst/>
              <a:gdLst/>
              <a:ahLst/>
              <a:cxnLst/>
              <a:rect l="l" t="t" r="r" b="b"/>
              <a:pathLst>
                <a:path w="21003" h="21654" extrusionOk="0">
                  <a:moveTo>
                    <a:pt x="21003" y="0"/>
                  </a:moveTo>
                  <a:cubicBezTo>
                    <a:pt x="17102" y="6095"/>
                    <a:pt x="12431" y="11881"/>
                    <a:pt x="6779" y="16401"/>
                  </a:cubicBezTo>
                  <a:cubicBezTo>
                    <a:pt x="5009" y="17816"/>
                    <a:pt x="657" y="21735"/>
                    <a:pt x="538" y="21626"/>
                  </a:cubicBezTo>
                  <a:cubicBezTo>
                    <a:pt x="-1149" y="20078"/>
                    <a:pt x="1718" y="17199"/>
                    <a:pt x="2425" y="15022"/>
                  </a:cubicBezTo>
                  <a:cubicBezTo>
                    <a:pt x="3756" y="10925"/>
                    <a:pt x="4913" y="6695"/>
                    <a:pt x="5183" y="2395"/>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sp>
          <p:nvSpPr>
            <p:cNvPr id="1139" name="Google Shape;1139;p119"/>
            <p:cNvSpPr/>
            <p:nvPr/>
          </p:nvSpPr>
          <p:spPr>
            <a:xfrm>
              <a:off x="6624301" y="2032450"/>
              <a:ext cx="779666" cy="514491"/>
            </a:xfrm>
            <a:custGeom>
              <a:avLst/>
              <a:gdLst/>
              <a:ahLst/>
              <a:cxnLst/>
              <a:rect l="l" t="t" r="r" b="b"/>
              <a:pathLst>
                <a:path w="31591" h="19516" extrusionOk="0">
                  <a:moveTo>
                    <a:pt x="31591" y="0"/>
                  </a:moveTo>
                  <a:cubicBezTo>
                    <a:pt x="25022" y="243"/>
                    <a:pt x="18461" y="757"/>
                    <a:pt x="11888" y="808"/>
                  </a:cubicBezTo>
                  <a:cubicBezTo>
                    <a:pt x="8905" y="831"/>
                    <a:pt x="5921" y="808"/>
                    <a:pt x="2938" y="808"/>
                  </a:cubicBezTo>
                  <a:cubicBezTo>
                    <a:pt x="1474" y="808"/>
                    <a:pt x="-18" y="630"/>
                    <a:pt x="17" y="746"/>
                  </a:cubicBezTo>
                  <a:cubicBezTo>
                    <a:pt x="675" y="2947"/>
                    <a:pt x="3612" y="3608"/>
                    <a:pt x="5362" y="5097"/>
                  </a:cubicBezTo>
                  <a:cubicBezTo>
                    <a:pt x="10675" y="9617"/>
                    <a:pt x="17185" y="13394"/>
                    <a:pt x="20528" y="19516"/>
                  </a:cubicBezTo>
                </a:path>
              </a:pathLst>
            </a:custGeom>
            <a:noFill/>
            <a:ln w="38100" cap="flat" cmpd="sng">
              <a:solidFill>
                <a:schemeClr val="bg2"/>
              </a:solidFill>
              <a:prstDash val="solid"/>
              <a:round/>
              <a:headEnd type="none" w="med" len="med"/>
              <a:tailEnd type="none" w="med" len="med"/>
            </a:ln>
          </p:spPr>
          <p:txBody>
            <a:bodyPr/>
            <a:lstStyle/>
            <a:p>
              <a:endParaRPr lang="en-US" sz="2400"/>
            </a:p>
          </p:txBody>
        </p:sp>
      </p:grpSp>
      <p:sp>
        <p:nvSpPr>
          <p:cNvPr id="1140" name="Google Shape;1140;p119"/>
          <p:cNvSpPr txBox="1">
            <a:spLocks noGrp="1"/>
          </p:cNvSpPr>
          <p:nvPr>
            <p:ph type="title"/>
          </p:nvPr>
        </p:nvSpPr>
        <p:spPr>
          <a:xfrm>
            <a:off x="202788" y="2509877"/>
            <a:ext cx="11375200" cy="2203200"/>
          </a:xfrm>
          <a:prstGeom prst="rect">
            <a:avLst/>
          </a:prstGeom>
        </p:spPr>
        <p:txBody>
          <a:bodyPr spcFirstLastPara="1" vert="horz" wrap="square" lIns="121900" tIns="121900" rIns="121900" bIns="121900" rtlCol="0" anchor="ctr" anchorCtr="0">
            <a:noAutofit/>
          </a:bodyPr>
          <a:lstStyle/>
          <a:p>
            <a:pPr>
              <a:lnSpc>
                <a:spcPct val="100000"/>
              </a:lnSpc>
            </a:pPr>
            <a:r>
              <a:rPr lang="en" sz="4475" dirty="0">
                <a:solidFill>
                  <a:schemeClr val="tx1"/>
                </a:solidFill>
                <a:latin typeface="Red Hat Display"/>
                <a:ea typeface="Red Hat Display"/>
                <a:cs typeface="Red Hat Display"/>
                <a:sym typeface="Red Hat Display"/>
              </a:rPr>
              <a:t>How many supervisors completed the first Student Supervisor Certificate program?</a:t>
            </a:r>
            <a:endParaRPr dirty="0">
              <a:solidFill>
                <a:schemeClr val="tx1"/>
              </a:solidFill>
            </a:endParaRPr>
          </a:p>
        </p:txBody>
      </p:sp>
      <p:pic>
        <p:nvPicPr>
          <p:cNvPr id="1142" name="Google Shape;1142;p119" descr="A 20 second timer with a gentle arpeggio alarm when the timer runs out at 0:00. Perfect to wash hands for 20 seconds. &#10;📌WATCH NEXT: 20 Second Timer Bomb [3D TIMER] 💣 https://youtu.be/0wz6RfUXT0w&#10;&#10; 🚨 SUBSCRIBE &#10;👉 DONATE https://bit.ly/3pkGmo7&#10;&#10;I hope you enjoy it! Let me know in the comments if this timer has been helpful.&#10;&#10;#timertopia  &#10;&#10;Get the best offline timer at Walmart:&#10;https://www.walmart.com/ip/JOYHILL-Digital-Kitchen-Timer-Magnetic-Timer-with-Large-LED-Display-Screen-3-Volume-Levels-Ideal-for-Cooking-Baking-Teaching-Fitness-Black/3600076033?classType=VARIANT&amp;adsRedirect=true&#10;&#10;Disclaimer: Some links in this description may be affiliate links. If you click and buy something, I may earn a small commission at no extra cost to you. As an Amazon Associate, I earn from qualifying purchases." title="20 SECOND TIMER ⏲️">
            <a:hlinkClick r:id="rId3"/>
          </p:cNvPr>
          <p:cNvPicPr preferRelativeResize="0"/>
          <p:nvPr/>
        </p:nvPicPr>
        <p:blipFill>
          <a:blip r:embed="rId4">
            <a:alphaModFix/>
          </a:blip>
          <a:stretch>
            <a:fillRect/>
          </a:stretch>
        </p:blipFill>
        <p:spPr>
          <a:xfrm>
            <a:off x="8345867" y="104867"/>
            <a:ext cx="3672533" cy="20658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42"/>
                                        </p:tgtEl>
                                        <p:attrNameLst>
                                          <p:attrName>style.visibility</p:attrName>
                                        </p:attrNameLst>
                                      </p:cBhvr>
                                      <p:to>
                                        <p:strVal val="visible"/>
                                      </p:to>
                                    </p:set>
                                    <p:animEffect transition="in" filter="fade">
                                      <p:cBhvr>
                                        <p:cTn id="7" dur="1000"/>
                                        <p:tgtEl>
                                          <p:spTgt spid="1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146"/>
        <p:cNvGrpSpPr/>
        <p:nvPr/>
      </p:nvGrpSpPr>
      <p:grpSpPr>
        <a:xfrm>
          <a:off x="0" y="0"/>
          <a:ext cx="0" cy="0"/>
          <a:chOff x="0" y="0"/>
          <a:chExt cx="0" cy="0"/>
        </a:xfrm>
      </p:grpSpPr>
      <p:sp>
        <p:nvSpPr>
          <p:cNvPr id="1147" name="Google Shape;1147;p120"/>
          <p:cNvSpPr txBox="1">
            <a:spLocks noGrp="1"/>
          </p:cNvSpPr>
          <p:nvPr>
            <p:ph type="body" idx="1"/>
          </p:nvPr>
        </p:nvSpPr>
        <p:spPr>
          <a:xfrm>
            <a:off x="655227" y="1871000"/>
            <a:ext cx="10874745" cy="1301600"/>
          </a:xfrm>
          <a:prstGeom prst="rect">
            <a:avLst/>
          </a:prstGeom>
        </p:spPr>
        <p:txBody>
          <a:bodyPr spcFirstLastPara="1" vert="horz" wrap="square" lIns="121900" tIns="121900" rIns="121900" bIns="121900" rtlCol="0" anchor="t" anchorCtr="0">
            <a:noAutofit/>
          </a:bodyPr>
          <a:lstStyle/>
          <a:p>
            <a:pPr marL="0" indent="0" algn="ctr">
              <a:lnSpc>
                <a:spcPct val="100000"/>
              </a:lnSpc>
              <a:buNone/>
            </a:pPr>
            <a:r>
              <a:rPr lang="en" sz="4475" b="1" dirty="0">
                <a:latin typeface="Red Hat Display"/>
                <a:ea typeface="Red Hat Display"/>
                <a:cs typeface="Red Hat Display"/>
                <a:sym typeface="Red Hat Display"/>
              </a:rPr>
              <a:t>How many supervisors completed the first Student Supervisor Certificate program?</a:t>
            </a:r>
            <a:endParaRPr sz="4475" b="1" dirty="0">
              <a:latin typeface="Red Hat Display"/>
              <a:ea typeface="Red Hat Display"/>
              <a:cs typeface="Red Hat Display"/>
              <a:sym typeface="Red Hat Display"/>
            </a:endParaRPr>
          </a:p>
        </p:txBody>
      </p:sp>
      <p:sp>
        <p:nvSpPr>
          <p:cNvPr id="1148" name="Google Shape;1148;p120"/>
          <p:cNvSpPr txBox="1"/>
          <p:nvPr/>
        </p:nvSpPr>
        <p:spPr>
          <a:xfrm>
            <a:off x="2432800" y="4336200"/>
            <a:ext cx="7319600" cy="738800"/>
          </a:xfrm>
          <a:prstGeom prst="rect">
            <a:avLst/>
          </a:prstGeom>
          <a:noFill/>
          <a:ln>
            <a:noFill/>
          </a:ln>
        </p:spPr>
        <p:txBody>
          <a:bodyPr spcFirstLastPara="1" wrap="square" lIns="121900" tIns="121900" rIns="121900" bIns="121900" anchor="t" anchorCtr="0">
            <a:noAutofit/>
          </a:bodyPr>
          <a:lstStyle/>
          <a:p>
            <a:pPr algn="ctr">
              <a:lnSpc>
                <a:spcPct val="80000"/>
              </a:lnSpc>
            </a:pPr>
            <a:r>
              <a:rPr lang="en" sz="5200">
                <a:solidFill>
                  <a:srgbClr val="990000"/>
                </a:solidFill>
                <a:latin typeface="Bebas Neue"/>
                <a:ea typeface="Bebas Neue"/>
                <a:cs typeface="Bebas Neue"/>
                <a:sym typeface="Bebas Neue"/>
              </a:rPr>
              <a:t>Correct Answer: 33</a:t>
            </a:r>
            <a:endParaRPr sz="5200">
              <a:solidFill>
                <a:srgbClr val="990000"/>
              </a:solidFill>
              <a:latin typeface="Bebas Neue"/>
              <a:ea typeface="Bebas Neue"/>
              <a:cs typeface="Bebas Neue"/>
              <a:sym typeface="Bebas Neue"/>
            </a:endParaRPr>
          </a:p>
        </p:txBody>
      </p:sp>
      <p:sp>
        <p:nvSpPr>
          <p:cNvPr id="1149" name="Google Shape;1149;p120"/>
          <p:cNvSpPr/>
          <p:nvPr/>
        </p:nvSpPr>
        <p:spPr>
          <a:xfrm rot="249448">
            <a:off x="-594552" y="907485"/>
            <a:ext cx="4970056" cy="577385"/>
          </a:xfrm>
          <a:custGeom>
            <a:avLst/>
            <a:gdLst/>
            <a:ahLst/>
            <a:cxnLst/>
            <a:rect l="l" t="t" r="r" b="b"/>
            <a:pathLst>
              <a:path w="149097" h="17321" extrusionOk="0">
                <a:moveTo>
                  <a:pt x="0" y="16843"/>
                </a:moveTo>
                <a:cubicBezTo>
                  <a:pt x="10025" y="13500"/>
                  <a:pt x="20512" y="11208"/>
                  <a:pt x="31053" y="10456"/>
                </a:cubicBezTo>
                <a:cubicBezTo>
                  <a:pt x="33851" y="10256"/>
                  <a:pt x="38283" y="8774"/>
                  <a:pt x="39422" y="11337"/>
                </a:cubicBezTo>
                <a:cubicBezTo>
                  <a:pt x="41319" y="15604"/>
                  <a:pt x="25326" y="19923"/>
                  <a:pt x="25987" y="15301"/>
                </a:cubicBezTo>
                <a:cubicBezTo>
                  <a:pt x="26625" y="10839"/>
                  <a:pt x="33301" y="9621"/>
                  <a:pt x="37660" y="8474"/>
                </a:cubicBezTo>
                <a:cubicBezTo>
                  <a:pt x="48374" y="5654"/>
                  <a:pt x="59437" y="4147"/>
                  <a:pt x="70474" y="3188"/>
                </a:cubicBezTo>
                <a:cubicBezTo>
                  <a:pt x="96603" y="917"/>
                  <a:pt x="122872" y="-311"/>
                  <a:pt x="149097" y="105"/>
                </a:cubicBezTo>
              </a:path>
            </a:pathLst>
          </a:custGeom>
          <a:noFill/>
          <a:ln w="38100" cap="flat" cmpd="sng">
            <a:solidFill>
              <a:srgbClr val="990000"/>
            </a:solidFill>
            <a:prstDash val="solid"/>
            <a:round/>
            <a:headEnd type="none" w="med" len="med"/>
            <a:tailEnd type="none" w="med" len="med"/>
          </a:ln>
        </p:spPr>
        <p:txBody>
          <a:bodyPr/>
          <a:lstStyle/>
          <a:p>
            <a:endParaRPr lang="en-US" sz="24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18">
          <a:extLst>
            <a:ext uri="{FF2B5EF4-FFF2-40B4-BE49-F238E27FC236}">
              <a16:creationId xmlns:a16="http://schemas.microsoft.com/office/drawing/2014/main" id="{E31CAC6C-B664-694D-215A-2A7E486AF0B3}"/>
            </a:ext>
          </a:extLst>
        </p:cNvPr>
        <p:cNvGrpSpPr/>
        <p:nvPr/>
      </p:nvGrpSpPr>
      <p:grpSpPr>
        <a:xfrm>
          <a:off x="0" y="0"/>
          <a:ext cx="0" cy="0"/>
          <a:chOff x="0" y="0"/>
          <a:chExt cx="0" cy="0"/>
        </a:xfrm>
      </p:grpSpPr>
      <p:sp>
        <p:nvSpPr>
          <p:cNvPr id="821" name="Google Shape;821;p94">
            <a:extLst>
              <a:ext uri="{FF2B5EF4-FFF2-40B4-BE49-F238E27FC236}">
                <a16:creationId xmlns:a16="http://schemas.microsoft.com/office/drawing/2014/main" id="{802367B1-4633-0BE8-C63B-D5E2462FC819}"/>
              </a:ext>
            </a:extLst>
          </p:cNvPr>
          <p:cNvSpPr/>
          <p:nvPr/>
        </p:nvSpPr>
        <p:spPr>
          <a:xfrm rot="249448">
            <a:off x="-594552" y="907485"/>
            <a:ext cx="4970056" cy="577385"/>
          </a:xfrm>
          <a:custGeom>
            <a:avLst/>
            <a:gdLst/>
            <a:ahLst/>
            <a:cxnLst/>
            <a:rect l="l" t="t" r="r" b="b"/>
            <a:pathLst>
              <a:path w="149097" h="17321" extrusionOk="0">
                <a:moveTo>
                  <a:pt x="0" y="16843"/>
                </a:moveTo>
                <a:cubicBezTo>
                  <a:pt x="10025" y="13500"/>
                  <a:pt x="20512" y="11208"/>
                  <a:pt x="31053" y="10456"/>
                </a:cubicBezTo>
                <a:cubicBezTo>
                  <a:pt x="33851" y="10256"/>
                  <a:pt x="38283" y="8774"/>
                  <a:pt x="39422" y="11337"/>
                </a:cubicBezTo>
                <a:cubicBezTo>
                  <a:pt x="41319" y="15604"/>
                  <a:pt x="25326" y="19923"/>
                  <a:pt x="25987" y="15301"/>
                </a:cubicBezTo>
                <a:cubicBezTo>
                  <a:pt x="26625" y="10839"/>
                  <a:pt x="33301" y="9621"/>
                  <a:pt x="37660" y="8474"/>
                </a:cubicBezTo>
                <a:cubicBezTo>
                  <a:pt x="48374" y="5654"/>
                  <a:pt x="59437" y="4147"/>
                  <a:pt x="70474" y="3188"/>
                </a:cubicBezTo>
                <a:cubicBezTo>
                  <a:pt x="96603" y="917"/>
                  <a:pt x="122872" y="-311"/>
                  <a:pt x="149097" y="105"/>
                </a:cubicBezTo>
              </a:path>
            </a:pathLst>
          </a:custGeom>
          <a:noFill/>
          <a:ln w="38100" cap="flat" cmpd="sng">
            <a:solidFill>
              <a:srgbClr val="990000"/>
            </a:solidFill>
            <a:prstDash val="solid"/>
            <a:round/>
            <a:headEnd type="none" w="med" len="med"/>
            <a:tailEnd type="none" w="med" len="med"/>
          </a:ln>
        </p:spPr>
        <p:txBody>
          <a:bodyPr/>
          <a:lstStyle/>
          <a:p>
            <a:endParaRPr lang="en-US" sz="2400"/>
          </a:p>
        </p:txBody>
      </p:sp>
      <p:sp>
        <p:nvSpPr>
          <p:cNvPr id="3" name="Text Placeholder 2">
            <a:extLst>
              <a:ext uri="{FF2B5EF4-FFF2-40B4-BE49-F238E27FC236}">
                <a16:creationId xmlns:a16="http://schemas.microsoft.com/office/drawing/2014/main" id="{4C0C4BEB-2D7F-22A1-E579-C8D7592195F8}"/>
              </a:ext>
            </a:extLst>
          </p:cNvPr>
          <p:cNvSpPr>
            <a:spLocks noGrp="1"/>
          </p:cNvSpPr>
          <p:nvPr>
            <p:ph type="body" idx="1"/>
          </p:nvPr>
        </p:nvSpPr>
        <p:spPr/>
        <p:txBody>
          <a:bodyPr/>
          <a:lstStyle/>
          <a:p>
            <a:endParaRPr lang="en-US"/>
          </a:p>
        </p:txBody>
      </p:sp>
      <p:sp>
        <p:nvSpPr>
          <p:cNvPr id="4" name="Google Shape;772;p91">
            <a:extLst>
              <a:ext uri="{FF2B5EF4-FFF2-40B4-BE49-F238E27FC236}">
                <a16:creationId xmlns:a16="http://schemas.microsoft.com/office/drawing/2014/main" id="{7A615BBC-9BAF-200F-B0E3-953ED865C2F2}"/>
              </a:ext>
            </a:extLst>
          </p:cNvPr>
          <p:cNvSpPr txBox="1">
            <a:spLocks/>
          </p:cNvSpPr>
          <p:nvPr/>
        </p:nvSpPr>
        <p:spPr>
          <a:xfrm>
            <a:off x="415600" y="2867800"/>
            <a:ext cx="11360800" cy="11224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rgbClr val="C5050C"/>
                </a:solidFill>
                <a:latin typeface="Red Hat Display" panose="02010303040201060303" pitchFamily="2" charset="0"/>
                <a:ea typeface="Red Hat Display" panose="02010303040201060303" pitchFamily="2" charset="0"/>
                <a:cs typeface="Red Hat Display" panose="02010303040201060303" pitchFamily="2" charset="0"/>
              </a:defRPr>
            </a:lvl1pPr>
          </a:lstStyle>
          <a:p>
            <a:pPr algn="ctr"/>
            <a:r>
              <a:rPr lang="en-US" sz="6933" dirty="0"/>
              <a:t>And now a word from our Sponsors</a:t>
            </a:r>
          </a:p>
        </p:txBody>
      </p:sp>
    </p:spTree>
    <p:extLst>
      <p:ext uri="{BB962C8B-B14F-4D97-AF65-F5344CB8AC3E}">
        <p14:creationId xmlns:p14="http://schemas.microsoft.com/office/powerpoint/2010/main" val="10353192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61"/>
        <p:cNvGrpSpPr/>
        <p:nvPr/>
      </p:nvGrpSpPr>
      <p:grpSpPr>
        <a:xfrm>
          <a:off x="0" y="0"/>
          <a:ext cx="0" cy="0"/>
          <a:chOff x="0" y="0"/>
          <a:chExt cx="0" cy="0"/>
        </a:xfrm>
      </p:grpSpPr>
      <p:sp>
        <p:nvSpPr>
          <p:cNvPr id="1170" name="Google Shape;1170;p122"/>
          <p:cNvSpPr txBox="1">
            <a:spLocks noGrp="1"/>
          </p:cNvSpPr>
          <p:nvPr>
            <p:ph type="title"/>
          </p:nvPr>
        </p:nvSpPr>
        <p:spPr>
          <a:xfrm>
            <a:off x="1400400" y="576433"/>
            <a:ext cx="7056800" cy="1225600"/>
          </a:xfrm>
          <a:prstGeom prst="rect">
            <a:avLst/>
          </a:prstGeom>
        </p:spPr>
        <p:txBody>
          <a:bodyPr spcFirstLastPara="1" vert="horz" wrap="square" lIns="121900" tIns="121900" rIns="121900" bIns="121900" rtlCol="0" anchor="ctr" anchorCtr="0">
            <a:noAutofit/>
          </a:bodyPr>
          <a:lstStyle/>
          <a:p>
            <a:r>
              <a:rPr lang="en"/>
              <a:t>Student Supervisor Certificate</a:t>
            </a:r>
            <a:endParaRPr/>
          </a:p>
        </p:txBody>
      </p:sp>
      <p:sp>
        <p:nvSpPr>
          <p:cNvPr id="1171" name="Google Shape;1171;p122"/>
          <p:cNvSpPr txBox="1">
            <a:spLocks noGrp="1"/>
          </p:cNvSpPr>
          <p:nvPr>
            <p:ph type="body" idx="1"/>
          </p:nvPr>
        </p:nvSpPr>
        <p:spPr>
          <a:xfrm>
            <a:off x="1498067" y="1884396"/>
            <a:ext cx="7056800" cy="1815600"/>
          </a:xfrm>
          <a:prstGeom prst="rect">
            <a:avLst/>
          </a:prstGeom>
        </p:spPr>
        <p:txBody>
          <a:bodyPr spcFirstLastPara="1" vert="horz" wrap="square" lIns="121900" tIns="121900" rIns="121900" bIns="121900" rtlCol="0" anchor="t" anchorCtr="0">
            <a:noAutofit/>
          </a:bodyPr>
          <a:lstStyle/>
          <a:p>
            <a:pPr marL="0" indent="0">
              <a:spcAft>
                <a:spcPts val="1600"/>
              </a:spcAft>
              <a:buClr>
                <a:schemeClr val="dk1"/>
              </a:buClr>
              <a:buSzPts val="1100"/>
              <a:buNone/>
            </a:pPr>
            <a:r>
              <a:rPr lang="en" sz="2800">
                <a:latin typeface="Red Hat Display"/>
                <a:ea typeface="Red Hat Display"/>
                <a:cs typeface="Red Hat Display"/>
                <a:sym typeface="Red Hat Display"/>
              </a:rPr>
              <a:t>The Student Supervisor Certificate has been implemented at UW to center practice, development, encouragement, support, and accessibility. In order to complete the program, pro-staff must complete eight required classes, six in-person and two virtual offerings, focused on High Impact Practices, the Dimensions of Wellness, recruitment and onboarding, technology, and much more!</a:t>
            </a:r>
            <a:endParaRPr sz="2800">
              <a:latin typeface="Red Hat Display"/>
              <a:ea typeface="Red Hat Display"/>
              <a:cs typeface="Red Hat Display"/>
              <a:sym typeface="Red Hat Display"/>
            </a:endParaRPr>
          </a:p>
        </p:txBody>
      </p:sp>
      <p:pic>
        <p:nvPicPr>
          <p:cNvPr id="1172" name="Google Shape;1172;p122"/>
          <p:cNvPicPr preferRelativeResize="0"/>
          <p:nvPr/>
        </p:nvPicPr>
        <p:blipFill>
          <a:blip r:embed="rId3">
            <a:alphaModFix/>
          </a:blip>
          <a:stretch>
            <a:fillRect/>
          </a:stretch>
        </p:blipFill>
        <p:spPr>
          <a:xfrm rot="-1070934">
            <a:off x="9235218" y="1859143"/>
            <a:ext cx="3219367" cy="2959124"/>
          </a:xfrm>
          <a:prstGeom prst="rect">
            <a:avLst/>
          </a:prstGeom>
          <a:noFill/>
          <a:ln>
            <a:noFill/>
          </a:ln>
        </p:spPr>
      </p:pic>
      <p:pic>
        <p:nvPicPr>
          <p:cNvPr id="1186" name="Google Shape;1186;p122"/>
          <p:cNvPicPr preferRelativeResize="0"/>
          <p:nvPr/>
        </p:nvPicPr>
        <p:blipFill>
          <a:blip r:embed="rId4">
            <a:alphaModFix/>
          </a:blip>
          <a:stretch>
            <a:fillRect/>
          </a:stretch>
        </p:blipFill>
        <p:spPr>
          <a:xfrm>
            <a:off x="8457200" y="4452068"/>
            <a:ext cx="2151667" cy="2227833"/>
          </a:xfrm>
          <a:prstGeom prst="rect">
            <a:avLst/>
          </a:prstGeom>
          <a:noFill/>
          <a:ln>
            <a:noFill/>
          </a:ln>
        </p:spPr>
      </p:pic>
      <p:sp>
        <p:nvSpPr>
          <p:cNvPr id="3" name="Picture Placeholder 2">
            <a:extLst>
              <a:ext uri="{FF2B5EF4-FFF2-40B4-BE49-F238E27FC236}">
                <a16:creationId xmlns:a16="http://schemas.microsoft.com/office/drawing/2014/main" id="{09FDD2DD-CC31-B6CF-E115-73BDFB7E2CE1}"/>
              </a:ext>
            </a:extLst>
          </p:cNvPr>
          <p:cNvSpPr>
            <a:spLocks noGrp="1"/>
          </p:cNvSpPr>
          <p:nvPr>
            <p:ph type="pic" idx="2"/>
          </p:nvPr>
        </p:nvSpPr>
        <p:spPr/>
        <p:txBody>
          <a:bodyPr/>
          <a:lstStyle/>
          <a:p>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204"/>
        <p:cNvGrpSpPr/>
        <p:nvPr/>
      </p:nvGrpSpPr>
      <p:grpSpPr>
        <a:xfrm>
          <a:off x="0" y="0"/>
          <a:ext cx="0" cy="0"/>
          <a:chOff x="0" y="0"/>
          <a:chExt cx="0" cy="0"/>
        </a:xfrm>
      </p:grpSpPr>
      <p:sp>
        <p:nvSpPr>
          <p:cNvPr id="1205" name="Google Shape;1205;p124"/>
          <p:cNvSpPr txBox="1">
            <a:spLocks noGrp="1"/>
          </p:cNvSpPr>
          <p:nvPr>
            <p:ph type="title"/>
          </p:nvPr>
        </p:nvSpPr>
        <p:spPr>
          <a:xfrm>
            <a:off x="352600" y="2327002"/>
            <a:ext cx="11375200" cy="2046798"/>
          </a:xfrm>
          <a:prstGeom prst="rect">
            <a:avLst/>
          </a:prstGeom>
        </p:spPr>
        <p:txBody>
          <a:bodyPr spcFirstLastPara="1" vert="horz" wrap="square" lIns="121900" tIns="121900" rIns="121900" bIns="121900" rtlCol="0" anchor="ctr" anchorCtr="0">
            <a:noAutofit/>
          </a:bodyPr>
          <a:lstStyle/>
          <a:p>
            <a:pPr>
              <a:buClr>
                <a:schemeClr val="lt2"/>
              </a:buClr>
              <a:buSzPts val="1100"/>
            </a:pPr>
            <a:r>
              <a:rPr lang="en" sz="9600" dirty="0">
                <a:solidFill>
                  <a:schemeClr val="tx1"/>
                </a:solidFill>
              </a:rPr>
              <a:t>Thanks for joining today</a:t>
            </a:r>
            <a:endParaRPr sz="9600" dirty="0">
              <a:solidFill>
                <a:schemeClr val="tx1"/>
              </a:solidFill>
            </a:endParaRPr>
          </a:p>
        </p:txBody>
      </p:sp>
      <p:sp>
        <p:nvSpPr>
          <p:cNvPr id="1206" name="Google Shape;1206;p124"/>
          <p:cNvSpPr/>
          <p:nvPr/>
        </p:nvSpPr>
        <p:spPr>
          <a:xfrm rot="184535">
            <a:off x="2669871" y="3153594"/>
            <a:ext cx="4142835" cy="423332"/>
          </a:xfrm>
          <a:custGeom>
            <a:avLst/>
            <a:gdLst/>
            <a:ahLst/>
            <a:cxnLst/>
            <a:rect l="l" t="t" r="r" b="b"/>
            <a:pathLst>
              <a:path w="97064" h="8617" extrusionOk="0">
                <a:moveTo>
                  <a:pt x="97064" y="0"/>
                </a:moveTo>
                <a:cubicBezTo>
                  <a:pt x="64582" y="0"/>
                  <a:pt x="31976" y="2909"/>
                  <a:pt x="0" y="8617"/>
                </a:cubicBezTo>
              </a:path>
            </a:pathLst>
          </a:custGeom>
          <a:noFill/>
          <a:ln w="38100" cap="flat" cmpd="sng">
            <a:solidFill>
              <a:schemeClr val="lt2"/>
            </a:solidFill>
            <a:prstDash val="solid"/>
            <a:round/>
            <a:headEnd type="none" w="med" len="med"/>
            <a:tailEnd type="none" w="med" len="med"/>
          </a:ln>
        </p:spPr>
        <p:txBody>
          <a:bodyPr/>
          <a:lstStyle/>
          <a:p>
            <a:endParaRPr lang="en-US" sz="2400"/>
          </a:p>
        </p:txBody>
      </p:sp>
      <p:grpSp>
        <p:nvGrpSpPr>
          <p:cNvPr id="1207" name="Google Shape;1207;p124"/>
          <p:cNvGrpSpPr/>
          <p:nvPr/>
        </p:nvGrpSpPr>
        <p:grpSpPr>
          <a:xfrm>
            <a:off x="9170701" y="831092"/>
            <a:ext cx="1396167" cy="897133"/>
            <a:chOff x="6878025" y="971100"/>
            <a:chExt cx="1047125" cy="672850"/>
          </a:xfrm>
        </p:grpSpPr>
        <p:sp>
          <p:nvSpPr>
            <p:cNvPr id="1208" name="Google Shape;1208;p124"/>
            <p:cNvSpPr/>
            <p:nvPr/>
          </p:nvSpPr>
          <p:spPr>
            <a:xfrm rot="10800000">
              <a:off x="7035550" y="1450750"/>
              <a:ext cx="889600" cy="193200"/>
            </a:xfrm>
            <a:custGeom>
              <a:avLst/>
              <a:gdLst/>
              <a:ahLst/>
              <a:cxnLst/>
              <a:rect l="l" t="t" r="r" b="b"/>
              <a:pathLst>
                <a:path w="35584" h="7728" extrusionOk="0">
                  <a:moveTo>
                    <a:pt x="35584" y="0"/>
                  </a:moveTo>
                  <a:lnTo>
                    <a:pt x="0" y="7728"/>
                  </a:lnTo>
                </a:path>
              </a:pathLst>
            </a:custGeom>
            <a:noFill/>
            <a:ln w="38100" cap="flat" cmpd="sng">
              <a:solidFill>
                <a:srgbClr val="990000"/>
              </a:solidFill>
              <a:prstDash val="solid"/>
              <a:round/>
              <a:headEnd type="none" w="med" len="med"/>
              <a:tailEnd type="none" w="med" len="med"/>
            </a:ln>
          </p:spPr>
          <p:txBody>
            <a:bodyPr/>
            <a:lstStyle/>
            <a:p>
              <a:endParaRPr lang="en-US" sz="2400"/>
            </a:p>
          </p:txBody>
        </p:sp>
        <p:sp>
          <p:nvSpPr>
            <p:cNvPr id="1209" name="Google Shape;1209;p124"/>
            <p:cNvSpPr/>
            <p:nvPr/>
          </p:nvSpPr>
          <p:spPr>
            <a:xfrm rot="10800000">
              <a:off x="6940575" y="1091300"/>
              <a:ext cx="566100" cy="359450"/>
            </a:xfrm>
            <a:custGeom>
              <a:avLst/>
              <a:gdLst/>
              <a:ahLst/>
              <a:cxnLst/>
              <a:rect l="l" t="t" r="r" b="b"/>
              <a:pathLst>
                <a:path w="22644" h="14378" extrusionOk="0">
                  <a:moveTo>
                    <a:pt x="22644" y="0"/>
                  </a:moveTo>
                  <a:lnTo>
                    <a:pt x="0" y="14378"/>
                  </a:lnTo>
                </a:path>
              </a:pathLst>
            </a:custGeom>
            <a:noFill/>
            <a:ln w="38100" cap="flat" cmpd="sng">
              <a:solidFill>
                <a:srgbClr val="990000"/>
              </a:solidFill>
              <a:prstDash val="solid"/>
              <a:round/>
              <a:headEnd type="none" w="med" len="med"/>
              <a:tailEnd type="none" w="med" len="med"/>
            </a:ln>
          </p:spPr>
          <p:txBody>
            <a:bodyPr/>
            <a:lstStyle/>
            <a:p>
              <a:endParaRPr lang="en-US" sz="2400"/>
            </a:p>
          </p:txBody>
        </p:sp>
        <p:sp>
          <p:nvSpPr>
            <p:cNvPr id="1210" name="Google Shape;1210;p124"/>
            <p:cNvSpPr/>
            <p:nvPr/>
          </p:nvSpPr>
          <p:spPr>
            <a:xfrm rot="10800000">
              <a:off x="6878025" y="971100"/>
              <a:ext cx="125800" cy="336975"/>
            </a:xfrm>
            <a:custGeom>
              <a:avLst/>
              <a:gdLst/>
              <a:ahLst/>
              <a:cxnLst/>
              <a:rect l="l" t="t" r="r" b="b"/>
              <a:pathLst>
                <a:path w="5032" h="13479" extrusionOk="0">
                  <a:moveTo>
                    <a:pt x="5032" y="0"/>
                  </a:moveTo>
                  <a:lnTo>
                    <a:pt x="0" y="13479"/>
                  </a:lnTo>
                </a:path>
              </a:pathLst>
            </a:custGeom>
            <a:noFill/>
            <a:ln w="38100" cap="flat" cmpd="sng">
              <a:solidFill>
                <a:srgbClr val="990000"/>
              </a:solidFill>
              <a:prstDash val="solid"/>
              <a:round/>
              <a:headEnd type="none" w="med" len="med"/>
              <a:tailEnd type="none" w="med" len="med"/>
            </a:ln>
          </p:spPr>
          <p:txBody>
            <a:bodyPr/>
            <a:lstStyle/>
            <a:p>
              <a:endParaRPr lang="en-US" sz="2400"/>
            </a:p>
          </p:txBody>
        </p:sp>
      </p:grpSp>
      <p:grpSp>
        <p:nvGrpSpPr>
          <p:cNvPr id="1211" name="Google Shape;1211;p124"/>
          <p:cNvGrpSpPr/>
          <p:nvPr/>
        </p:nvGrpSpPr>
        <p:grpSpPr>
          <a:xfrm>
            <a:off x="2851001" y="4777085"/>
            <a:ext cx="1138300" cy="913217"/>
            <a:chOff x="2138250" y="3582813"/>
            <a:chExt cx="853725" cy="684913"/>
          </a:xfrm>
        </p:grpSpPr>
        <p:sp>
          <p:nvSpPr>
            <p:cNvPr id="1212" name="Google Shape;1212;p124"/>
            <p:cNvSpPr/>
            <p:nvPr/>
          </p:nvSpPr>
          <p:spPr>
            <a:xfrm rot="10800000">
              <a:off x="2623550" y="3674675"/>
              <a:ext cx="368425" cy="593050"/>
            </a:xfrm>
            <a:custGeom>
              <a:avLst/>
              <a:gdLst/>
              <a:ahLst/>
              <a:cxnLst/>
              <a:rect l="l" t="t" r="r" b="b"/>
              <a:pathLst>
                <a:path w="14737" h="23722" extrusionOk="0">
                  <a:moveTo>
                    <a:pt x="0" y="23722"/>
                  </a:moveTo>
                  <a:lnTo>
                    <a:pt x="14737" y="0"/>
                  </a:lnTo>
                </a:path>
              </a:pathLst>
            </a:custGeom>
            <a:noFill/>
            <a:ln w="38100" cap="flat" cmpd="sng">
              <a:solidFill>
                <a:srgbClr val="990000"/>
              </a:solidFill>
              <a:prstDash val="solid"/>
              <a:round/>
              <a:headEnd type="none" w="med" len="med"/>
              <a:tailEnd type="none" w="med" len="med"/>
            </a:ln>
          </p:spPr>
          <p:txBody>
            <a:bodyPr/>
            <a:lstStyle/>
            <a:p>
              <a:endParaRPr lang="en-US" sz="2400"/>
            </a:p>
          </p:txBody>
        </p:sp>
        <p:sp>
          <p:nvSpPr>
            <p:cNvPr id="1213" name="Google Shape;1213;p124"/>
            <p:cNvSpPr/>
            <p:nvPr/>
          </p:nvSpPr>
          <p:spPr>
            <a:xfrm rot="10800000">
              <a:off x="2138250" y="3582813"/>
              <a:ext cx="624500" cy="269575"/>
            </a:xfrm>
            <a:custGeom>
              <a:avLst/>
              <a:gdLst/>
              <a:ahLst/>
              <a:cxnLst/>
              <a:rect l="l" t="t" r="r" b="b"/>
              <a:pathLst>
                <a:path w="24980" h="10783" extrusionOk="0">
                  <a:moveTo>
                    <a:pt x="0" y="10783"/>
                  </a:moveTo>
                  <a:lnTo>
                    <a:pt x="24980" y="0"/>
                  </a:lnTo>
                </a:path>
              </a:pathLst>
            </a:custGeom>
            <a:noFill/>
            <a:ln w="38100" cap="flat" cmpd="sng">
              <a:solidFill>
                <a:srgbClr val="990000"/>
              </a:solidFill>
              <a:prstDash val="solid"/>
              <a:round/>
              <a:headEnd type="none" w="med" len="med"/>
              <a:tailEnd type="none" w="med" len="med"/>
            </a:ln>
          </p:spPr>
          <p:txBody>
            <a:bodyPr/>
            <a:lstStyle/>
            <a:p>
              <a:endParaRPr lang="en-US" sz="2400"/>
            </a:p>
          </p:txBody>
        </p:sp>
      </p:grpSp>
      <p:grpSp>
        <p:nvGrpSpPr>
          <p:cNvPr id="1214" name="Google Shape;1214;p124"/>
          <p:cNvGrpSpPr/>
          <p:nvPr/>
        </p:nvGrpSpPr>
        <p:grpSpPr>
          <a:xfrm rot="1636131">
            <a:off x="8233768" y="4133744"/>
            <a:ext cx="1957688" cy="1567493"/>
            <a:chOff x="2242275" y="1740478"/>
            <a:chExt cx="1920383" cy="1537624"/>
          </a:xfrm>
        </p:grpSpPr>
        <p:sp>
          <p:nvSpPr>
            <p:cNvPr id="1215" name="Google Shape;1215;p124"/>
            <p:cNvSpPr/>
            <p:nvPr/>
          </p:nvSpPr>
          <p:spPr>
            <a:xfrm rot="-1846804">
              <a:off x="2533383" y="1850875"/>
              <a:ext cx="825142" cy="1311430"/>
            </a:xfrm>
            <a:custGeom>
              <a:avLst/>
              <a:gdLst/>
              <a:ahLst/>
              <a:cxnLst/>
              <a:rect l="l" t="t" r="r" b="b"/>
              <a:pathLst>
                <a:path w="35664" h="68358" extrusionOk="0">
                  <a:moveTo>
                    <a:pt x="26659" y="45498"/>
                  </a:moveTo>
                  <a:cubicBezTo>
                    <a:pt x="35289" y="36868"/>
                    <a:pt x="37595" y="21153"/>
                    <a:pt x="33735" y="9575"/>
                  </a:cubicBezTo>
                  <a:cubicBezTo>
                    <a:pt x="31656" y="3338"/>
                    <a:pt x="22764" y="-968"/>
                    <a:pt x="16318" y="322"/>
                  </a:cubicBezTo>
                  <a:cubicBezTo>
                    <a:pt x="-5955" y="4778"/>
                    <a:pt x="-3539" y="52282"/>
                    <a:pt x="12508" y="68358"/>
                  </a:cubicBezTo>
                </a:path>
              </a:pathLst>
            </a:custGeom>
            <a:noFill/>
            <a:ln w="38100" cap="flat" cmpd="sng">
              <a:solidFill>
                <a:srgbClr val="990000"/>
              </a:solidFill>
              <a:prstDash val="solid"/>
              <a:round/>
              <a:headEnd type="none" w="med" len="med"/>
              <a:tailEnd type="none" w="med" len="med"/>
            </a:ln>
          </p:spPr>
          <p:txBody>
            <a:bodyPr/>
            <a:lstStyle/>
            <a:p>
              <a:endParaRPr lang="en-US" sz="2400"/>
            </a:p>
          </p:txBody>
        </p:sp>
        <p:sp>
          <p:nvSpPr>
            <p:cNvPr id="1216" name="Google Shape;1216;p124"/>
            <p:cNvSpPr/>
            <p:nvPr/>
          </p:nvSpPr>
          <p:spPr>
            <a:xfrm rot="2420376" flipH="1">
              <a:off x="3163931" y="1908288"/>
              <a:ext cx="671196" cy="1296528"/>
            </a:xfrm>
            <a:custGeom>
              <a:avLst/>
              <a:gdLst/>
              <a:ahLst/>
              <a:cxnLst/>
              <a:rect l="l" t="t" r="r" b="b"/>
              <a:pathLst>
                <a:path w="35664" h="68358" extrusionOk="0">
                  <a:moveTo>
                    <a:pt x="26659" y="45498"/>
                  </a:moveTo>
                  <a:cubicBezTo>
                    <a:pt x="35289" y="36868"/>
                    <a:pt x="37595" y="21153"/>
                    <a:pt x="33735" y="9575"/>
                  </a:cubicBezTo>
                  <a:cubicBezTo>
                    <a:pt x="31656" y="3338"/>
                    <a:pt x="22764" y="-968"/>
                    <a:pt x="16318" y="322"/>
                  </a:cubicBezTo>
                  <a:cubicBezTo>
                    <a:pt x="-5955" y="4778"/>
                    <a:pt x="-3539" y="52282"/>
                    <a:pt x="12508" y="68358"/>
                  </a:cubicBezTo>
                </a:path>
              </a:pathLst>
            </a:custGeom>
            <a:noFill/>
            <a:ln w="38100" cap="flat" cmpd="sng">
              <a:solidFill>
                <a:srgbClr val="990000"/>
              </a:solidFill>
              <a:prstDash val="solid"/>
              <a:round/>
              <a:headEnd type="none" w="med" len="med"/>
              <a:tailEnd type="none" w="med" len="med"/>
            </a:ln>
          </p:spPr>
          <p:txBody>
            <a:bodyPr/>
            <a:lstStyle/>
            <a:p>
              <a:endParaRPr lang="en-US" sz="2400"/>
            </a:p>
          </p:txBody>
        </p:sp>
      </p:gr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68118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SFA - SE Template" id="{5DB18AED-FC17-46DF-AC5F-0DEB232744C7}" vid="{75E1E726-28CB-4CAB-BC43-1C84D21EFA3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335</TotalTime>
  <Words>1355</Words>
  <Application>Microsoft Office PowerPoint</Application>
  <PresentationFormat>Widescreen</PresentationFormat>
  <Paragraphs>210</Paragraphs>
  <Slides>46</Slides>
  <Notes>44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Aptos</vt:lpstr>
      <vt:lpstr>Arial</vt:lpstr>
      <vt:lpstr>Bebas Neue</vt:lpstr>
      <vt:lpstr>Lora</vt:lpstr>
      <vt:lpstr>Lora Medium</vt:lpstr>
      <vt:lpstr>Red Hat Display</vt:lpstr>
      <vt:lpstr>Red Hat Display Black</vt:lpstr>
      <vt:lpstr>Red Hat Display Medium</vt:lpstr>
      <vt:lpstr>Office Theme</vt:lpstr>
      <vt:lpstr>Welcome!</vt:lpstr>
      <vt:lpstr>PowerPoint Presentation</vt:lpstr>
      <vt:lpstr>FIRST CONTESTANTS</vt:lpstr>
      <vt:lpstr>**Through the Student Jobs Website (PageUp) in FY25**</vt:lpstr>
      <vt:lpstr>PowerPoint Presentation</vt:lpstr>
      <vt:lpstr>Student Employment Snapshot</vt:lpstr>
      <vt:lpstr>Student Jobs Website</vt:lpstr>
      <vt:lpstr>Student Jobs Website:  When Employers Post</vt:lpstr>
      <vt:lpstr>Average Applications: </vt:lpstr>
      <vt:lpstr>Student Employment Engagement Survey</vt:lpstr>
      <vt:lpstr>Factors in Applying</vt:lpstr>
      <vt:lpstr>PowerPoint Presentation</vt:lpstr>
      <vt:lpstr>PowerPoint Presentation</vt:lpstr>
      <vt:lpstr>Student Supervisor Community of Practice</vt:lpstr>
      <vt:lpstr>What is the current average hourly wage for student employees at UW-Madison?</vt:lpstr>
      <vt:lpstr>PowerPoint Presentation</vt:lpstr>
      <vt:lpstr>Pay expectations</vt:lpstr>
      <vt:lpstr>Student Employment Engagement Survey</vt:lpstr>
      <vt:lpstr>Motivators</vt:lpstr>
      <vt:lpstr>Graduate/Professional Student</vt:lpstr>
      <vt:lpstr>PowerPoint Presentation</vt:lpstr>
      <vt:lpstr>Student Employee Job Fair</vt:lpstr>
      <vt:lpstr>How much was the 2025-2026 UW-Madison Work Study federal funding amount?</vt:lpstr>
      <vt:lpstr>PowerPoint Presentation</vt:lpstr>
      <vt:lpstr>PowerPoint Presentation</vt:lpstr>
      <vt:lpstr>What is Federal Work Study?</vt:lpstr>
      <vt:lpstr>Policy Note: Total Hours</vt:lpstr>
      <vt:lpstr>Policy Note: Student Breaks </vt:lpstr>
      <vt:lpstr>PowerPoint Presentation</vt:lpstr>
      <vt:lpstr>One call, that’s all</vt:lpstr>
      <vt:lpstr>How many jobs were posted to the Student Jobs website between August 2025 - May 2026 ?</vt:lpstr>
      <vt:lpstr>PowerPoint Presentation</vt:lpstr>
      <vt:lpstr>PowerPoint Presentation</vt:lpstr>
      <vt:lpstr>Student  Employment  Environment</vt:lpstr>
      <vt:lpstr>WiGrow</vt:lpstr>
      <vt:lpstr>WiGrow</vt:lpstr>
      <vt:lpstr>Skills gained In  Workplace</vt:lpstr>
      <vt:lpstr>PowerPoint Presentation</vt:lpstr>
      <vt:lpstr>Student Employee Appreciation</vt:lpstr>
      <vt:lpstr>Showcase Showdown</vt:lpstr>
      <vt:lpstr>How many supervisors completed the first Student Supervisor Certificate program?</vt:lpstr>
      <vt:lpstr>PowerPoint Presentation</vt:lpstr>
      <vt:lpstr>PowerPoint Presentation</vt:lpstr>
      <vt:lpstr>Student Supervisor Certificate</vt:lpstr>
      <vt:lpstr>Thanks for joining today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Kasie Strahl</dc:creator>
  <cp:lastModifiedBy>Kasie Strahl</cp:lastModifiedBy>
  <cp:revision>4</cp:revision>
  <dcterms:created xsi:type="dcterms:W3CDTF">2026-07-17T15:02:23Z</dcterms:created>
  <dcterms:modified xsi:type="dcterms:W3CDTF">2026-07-17T20:37:53Z</dcterms:modified>
</cp:coreProperties>
</file>